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6" r:id="rId54"/>
    <p:sldId id="307" r:id="rId55"/>
    <p:sldId id="305" r:id="rId56"/>
  </p:sldIdLst>
  <p:sldSz cx="14630400" cy="82296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01" d="100"/>
          <a:sy n="101" d="100"/>
        </p:scale>
        <p:origin x="7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/>
        </p:nvSpPr>
        <p:spPr>
          <a:xfrm>
            <a:off x="0" y="7589520"/>
            <a:ext cx="14085720" cy="547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CustomShape 2"/>
          <p:cNvSpPr/>
          <p:nvPr/>
        </p:nvSpPr>
        <p:spPr>
          <a:xfrm>
            <a:off x="66960" y="7589520"/>
            <a:ext cx="13983120" cy="547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" name="Group 3"/>
          <p:cNvGrpSpPr/>
          <p:nvPr/>
        </p:nvGrpSpPr>
        <p:grpSpPr>
          <a:xfrm>
            <a:off x="-30240" y="7589520"/>
            <a:ext cx="14080680" cy="620640"/>
            <a:chOff x="-30240" y="7589520"/>
            <a:chExt cx="14080680" cy="620640"/>
          </a:xfrm>
        </p:grpSpPr>
        <p:sp>
          <p:nvSpPr>
            <p:cNvPr id="3" name="CustomShape 4"/>
            <p:cNvSpPr/>
            <p:nvPr/>
          </p:nvSpPr>
          <p:spPr>
            <a:xfrm>
              <a:off x="-30240" y="7589520"/>
              <a:ext cx="14080680" cy="62064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" name="Picture 27"/>
            <p:cNvPicPr/>
            <p:nvPr/>
          </p:nvPicPr>
          <p:blipFill>
            <a:blip r:embed="rId14"/>
            <a:stretch/>
          </p:blipFill>
          <p:spPr>
            <a:xfrm>
              <a:off x="11394000" y="7748280"/>
              <a:ext cx="2491560" cy="30780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5" name="CustomShape 5"/>
          <p:cNvSpPr/>
          <p:nvPr/>
        </p:nvSpPr>
        <p:spPr>
          <a:xfrm>
            <a:off x="718200" y="7751160"/>
            <a:ext cx="3377160" cy="288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>
              <a:lnSpc>
                <a:spcPct val="100000"/>
              </a:lnSpc>
              <a:spcBef>
                <a:spcPts val="550"/>
              </a:spcBef>
              <a:buNone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0" y="7589520"/>
            <a:ext cx="14085720" cy="547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CustomShape 2"/>
          <p:cNvSpPr/>
          <p:nvPr/>
        </p:nvSpPr>
        <p:spPr>
          <a:xfrm>
            <a:off x="66960" y="7589520"/>
            <a:ext cx="13983120" cy="547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6" name="Group 3"/>
          <p:cNvGrpSpPr/>
          <p:nvPr/>
        </p:nvGrpSpPr>
        <p:grpSpPr>
          <a:xfrm>
            <a:off x="-30240" y="7589520"/>
            <a:ext cx="14080680" cy="620640"/>
            <a:chOff x="-30240" y="7589520"/>
            <a:chExt cx="14080680" cy="620640"/>
          </a:xfrm>
        </p:grpSpPr>
        <p:sp>
          <p:nvSpPr>
            <p:cNvPr id="47" name="CustomShape 4"/>
            <p:cNvSpPr/>
            <p:nvPr/>
          </p:nvSpPr>
          <p:spPr>
            <a:xfrm>
              <a:off x="-30240" y="7589520"/>
              <a:ext cx="14080680" cy="62064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8" name="Picture 27"/>
            <p:cNvPicPr/>
            <p:nvPr/>
          </p:nvPicPr>
          <p:blipFill>
            <a:blip r:embed="rId14"/>
            <a:stretch/>
          </p:blipFill>
          <p:spPr>
            <a:xfrm>
              <a:off x="11394000" y="7748280"/>
              <a:ext cx="2491560" cy="30780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49" name="CustomShape 5"/>
          <p:cNvSpPr/>
          <p:nvPr/>
        </p:nvSpPr>
        <p:spPr>
          <a:xfrm>
            <a:off x="718200" y="7751160"/>
            <a:ext cx="3377160" cy="288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>
              <a:lnSpc>
                <a:spcPct val="100000"/>
              </a:lnSpc>
              <a:spcBef>
                <a:spcPts val="550"/>
              </a:spcBef>
              <a:buNone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0" y="7589520"/>
            <a:ext cx="14085720" cy="547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2"/>
          <p:cNvSpPr/>
          <p:nvPr/>
        </p:nvSpPr>
        <p:spPr>
          <a:xfrm>
            <a:off x="66960" y="7589520"/>
            <a:ext cx="13983120" cy="547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90" name="Group 3"/>
          <p:cNvGrpSpPr/>
          <p:nvPr/>
        </p:nvGrpSpPr>
        <p:grpSpPr>
          <a:xfrm>
            <a:off x="-30240" y="7589520"/>
            <a:ext cx="14080680" cy="620640"/>
            <a:chOff x="-30240" y="7589520"/>
            <a:chExt cx="14080680" cy="620640"/>
          </a:xfrm>
        </p:grpSpPr>
        <p:sp>
          <p:nvSpPr>
            <p:cNvPr id="91" name="CustomShape 4"/>
            <p:cNvSpPr/>
            <p:nvPr/>
          </p:nvSpPr>
          <p:spPr>
            <a:xfrm>
              <a:off x="-30240" y="7589520"/>
              <a:ext cx="14080680" cy="62064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92" name="Picture 27"/>
            <p:cNvPicPr/>
            <p:nvPr/>
          </p:nvPicPr>
          <p:blipFill>
            <a:blip r:embed="rId14"/>
            <a:stretch/>
          </p:blipFill>
          <p:spPr>
            <a:xfrm>
              <a:off x="11394000" y="7748280"/>
              <a:ext cx="2491560" cy="30780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93" name="CustomShape 5"/>
          <p:cNvSpPr/>
          <p:nvPr/>
        </p:nvSpPr>
        <p:spPr>
          <a:xfrm>
            <a:off x="718200" y="7751160"/>
            <a:ext cx="3377160" cy="288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>
              <a:lnSpc>
                <a:spcPct val="100000"/>
              </a:lnSpc>
              <a:spcBef>
                <a:spcPts val="550"/>
              </a:spcBef>
              <a:buNone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0" y="7589520"/>
            <a:ext cx="14085720" cy="547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2"/>
          <p:cNvSpPr/>
          <p:nvPr/>
        </p:nvSpPr>
        <p:spPr>
          <a:xfrm>
            <a:off x="66960" y="7589520"/>
            <a:ext cx="13983120" cy="547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4" name="Group 3"/>
          <p:cNvGrpSpPr/>
          <p:nvPr/>
        </p:nvGrpSpPr>
        <p:grpSpPr>
          <a:xfrm>
            <a:off x="-30240" y="7589520"/>
            <a:ext cx="14080680" cy="620640"/>
            <a:chOff x="-30240" y="7589520"/>
            <a:chExt cx="14080680" cy="620640"/>
          </a:xfrm>
        </p:grpSpPr>
        <p:sp>
          <p:nvSpPr>
            <p:cNvPr id="135" name="CustomShape 4"/>
            <p:cNvSpPr/>
            <p:nvPr/>
          </p:nvSpPr>
          <p:spPr>
            <a:xfrm>
              <a:off x="-30240" y="7589520"/>
              <a:ext cx="14080680" cy="62064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36" name="Picture 27"/>
            <p:cNvPicPr/>
            <p:nvPr/>
          </p:nvPicPr>
          <p:blipFill>
            <a:blip r:embed="rId14"/>
            <a:stretch/>
          </p:blipFill>
          <p:spPr>
            <a:xfrm>
              <a:off x="11394000" y="7748280"/>
              <a:ext cx="2491560" cy="30780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137" name="CustomShape 5"/>
          <p:cNvSpPr/>
          <p:nvPr/>
        </p:nvSpPr>
        <p:spPr>
          <a:xfrm>
            <a:off x="718200" y="7751160"/>
            <a:ext cx="3377160" cy="288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>
              <a:lnSpc>
                <a:spcPct val="100000"/>
              </a:lnSpc>
              <a:spcBef>
                <a:spcPts val="550"/>
              </a:spcBef>
              <a:buNone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pic>
        <p:nvPicPr>
          <p:cNvPr id="138" name="Picture 4"/>
          <p:cNvPicPr/>
          <p:nvPr/>
        </p:nvPicPr>
        <p:blipFill>
          <a:blip r:embed="rId15"/>
          <a:stretch/>
        </p:blipFill>
        <p:spPr>
          <a:xfrm>
            <a:off x="0" y="0"/>
            <a:ext cx="14629320" cy="8228520"/>
          </a:xfrm>
          <a:prstGeom prst="rect">
            <a:avLst/>
          </a:prstGeom>
          <a:ln w="0">
            <a:noFill/>
          </a:ln>
        </p:spPr>
      </p:pic>
      <p:sp>
        <p:nvSpPr>
          <p:cNvPr id="139" name="CustomShape 6"/>
          <p:cNvSpPr/>
          <p:nvPr/>
        </p:nvSpPr>
        <p:spPr>
          <a:xfrm>
            <a:off x="718200" y="7626240"/>
            <a:ext cx="3377160" cy="288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>
              <a:lnSpc>
                <a:spcPct val="100000"/>
              </a:lnSpc>
              <a:spcBef>
                <a:spcPts val="550"/>
              </a:spcBef>
              <a:buNone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grpSp>
        <p:nvGrpSpPr>
          <p:cNvPr id="140" name="Group 7"/>
          <p:cNvGrpSpPr/>
          <p:nvPr/>
        </p:nvGrpSpPr>
        <p:grpSpPr>
          <a:xfrm>
            <a:off x="-30240" y="7589520"/>
            <a:ext cx="14080680" cy="620640"/>
            <a:chOff x="-30240" y="7589520"/>
            <a:chExt cx="14080680" cy="620640"/>
          </a:xfrm>
        </p:grpSpPr>
        <p:sp>
          <p:nvSpPr>
            <p:cNvPr id="141" name="CustomShape 8"/>
            <p:cNvSpPr/>
            <p:nvPr/>
          </p:nvSpPr>
          <p:spPr>
            <a:xfrm>
              <a:off x="-30240" y="7589520"/>
              <a:ext cx="14080680" cy="62064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42" name="Picture 27"/>
            <p:cNvPicPr/>
            <p:nvPr/>
          </p:nvPicPr>
          <p:blipFill>
            <a:blip r:embed="rId14"/>
            <a:stretch/>
          </p:blipFill>
          <p:spPr>
            <a:xfrm>
              <a:off x="11394000" y="7748280"/>
              <a:ext cx="2491560" cy="30780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143" name="CustomShape 9"/>
          <p:cNvSpPr/>
          <p:nvPr/>
        </p:nvSpPr>
        <p:spPr>
          <a:xfrm>
            <a:off x="718200" y="7751160"/>
            <a:ext cx="3377160" cy="288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>
              <a:lnSpc>
                <a:spcPct val="100000"/>
              </a:lnSpc>
              <a:spcBef>
                <a:spcPts val="550"/>
              </a:spcBef>
              <a:buNone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144" name="CustomShape 10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067EF3C7-0324-4823-BD2E-6678EB3E68C5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‹#›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914400" y="5099040"/>
            <a:ext cx="10120680" cy="10656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OS 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0" y="7391520"/>
            <a:ext cx="14629320" cy="8370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3"/>
          <p:cNvSpPr/>
          <p:nvPr/>
        </p:nvSpPr>
        <p:spPr>
          <a:xfrm>
            <a:off x="3790800" y="5175360"/>
            <a:ext cx="6914160" cy="3798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Driver Porting Layer (DPL)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86" name="CustomShape 4"/>
          <p:cNvSpPr/>
          <p:nvPr/>
        </p:nvSpPr>
        <p:spPr>
          <a:xfrm>
            <a:off x="5864400" y="4184640"/>
            <a:ext cx="2135520" cy="61488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Peripheral Drivers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87" name="CustomShape 5"/>
          <p:cNvSpPr/>
          <p:nvPr/>
        </p:nvSpPr>
        <p:spPr>
          <a:xfrm>
            <a:off x="7823160" y="5632560"/>
            <a:ext cx="2881800" cy="3798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No 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88" name="CustomShape 6"/>
          <p:cNvSpPr/>
          <p:nvPr/>
        </p:nvSpPr>
        <p:spPr>
          <a:xfrm>
            <a:off x="3790800" y="5632560"/>
            <a:ext cx="3872520" cy="3798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89" name="CustomShape 7"/>
          <p:cNvSpPr/>
          <p:nvPr/>
        </p:nvSpPr>
        <p:spPr>
          <a:xfrm>
            <a:off x="2031840" y="5175360"/>
            <a:ext cx="1675440" cy="837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POSIX 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90" name="CustomShape 8"/>
          <p:cNvSpPr/>
          <p:nvPr/>
        </p:nvSpPr>
        <p:spPr>
          <a:xfrm>
            <a:off x="3525480" y="1712880"/>
            <a:ext cx="3192840" cy="449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Examples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91" name="CustomShape 9"/>
          <p:cNvSpPr/>
          <p:nvPr/>
        </p:nvSpPr>
        <p:spPr>
          <a:xfrm>
            <a:off x="8139240" y="4184640"/>
            <a:ext cx="2575440" cy="61488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Industrial Protocol FW HAL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92" name="CustomShape 10"/>
          <p:cNvSpPr/>
          <p:nvPr/>
        </p:nvSpPr>
        <p:spPr>
          <a:xfrm>
            <a:off x="5915520" y="2832480"/>
            <a:ext cx="1657800" cy="4179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Mbed TLS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93" name="CustomShape 11"/>
          <p:cNvSpPr/>
          <p:nvPr/>
        </p:nvSpPr>
        <p:spPr>
          <a:xfrm>
            <a:off x="3362760" y="3303720"/>
            <a:ext cx="1758960" cy="4179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TinyUSB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94" name="CustomShape 12"/>
          <p:cNvSpPr/>
          <p:nvPr/>
        </p:nvSpPr>
        <p:spPr>
          <a:xfrm>
            <a:off x="914400" y="2736720"/>
            <a:ext cx="10120680" cy="10656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Protocol stacks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Middleware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95" name="CustomShape 13"/>
          <p:cNvSpPr/>
          <p:nvPr/>
        </p:nvSpPr>
        <p:spPr>
          <a:xfrm>
            <a:off x="8352360" y="3308400"/>
            <a:ext cx="2149560" cy="4179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Industrial Protocols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96" name="CustomShape 14"/>
          <p:cNvSpPr/>
          <p:nvPr/>
        </p:nvSpPr>
        <p:spPr>
          <a:xfrm>
            <a:off x="914400" y="3917880"/>
            <a:ext cx="10120680" cy="10656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Drivers and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97" name="CustomShape 15"/>
          <p:cNvSpPr/>
          <p:nvPr/>
        </p:nvSpPr>
        <p:spPr>
          <a:xfrm>
            <a:off x="3556080" y="4165560"/>
            <a:ext cx="2145240" cy="63396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Board Peripheral Drivers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98" name="CustomShape 16"/>
          <p:cNvSpPr/>
          <p:nvPr/>
        </p:nvSpPr>
        <p:spPr>
          <a:xfrm>
            <a:off x="914400" y="1295280"/>
            <a:ext cx="10111320" cy="130068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Examples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Demos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99" name="CustomShape 17"/>
          <p:cNvSpPr/>
          <p:nvPr/>
        </p:nvSpPr>
        <p:spPr>
          <a:xfrm>
            <a:off x="11201400" y="1295280"/>
            <a:ext cx="1916640" cy="486936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Tools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00" name="CustomShape 18"/>
          <p:cNvSpPr/>
          <p:nvPr/>
        </p:nvSpPr>
        <p:spPr>
          <a:xfrm>
            <a:off x="11350800" y="3753000"/>
            <a:ext cx="1602360" cy="4626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SysConfig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01" name="CustomShape 19"/>
          <p:cNvSpPr/>
          <p:nvPr/>
        </p:nvSpPr>
        <p:spPr>
          <a:xfrm>
            <a:off x="11350800" y="5105520"/>
            <a:ext cx="1602360" cy="9133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Code Composer Studio (CCS)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02" name="CustomShape 20"/>
          <p:cNvSpPr/>
          <p:nvPr/>
        </p:nvSpPr>
        <p:spPr>
          <a:xfrm>
            <a:off x="11350800" y="4343400"/>
            <a:ext cx="1602360" cy="6213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TI CLANG 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03" name="CustomShape 21"/>
          <p:cNvSpPr/>
          <p:nvPr/>
        </p:nvSpPr>
        <p:spPr>
          <a:xfrm>
            <a:off x="11350800" y="2743200"/>
            <a:ext cx="1602360" cy="8625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TI Resource Explorer (TIREX)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04" name="CustomShape 22"/>
          <p:cNvSpPr/>
          <p:nvPr/>
        </p:nvSpPr>
        <p:spPr>
          <a:xfrm>
            <a:off x="914400" y="6248520"/>
            <a:ext cx="10120680" cy="684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ARM A53, ARM R5F, ARM M4F + SOC peripherals + EVM peripherals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05" name="CustomShape 23"/>
          <p:cNvSpPr/>
          <p:nvPr/>
        </p:nvSpPr>
        <p:spPr>
          <a:xfrm>
            <a:off x="11201400" y="6261120"/>
            <a:ext cx="1916640" cy="672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X86 Host (Windows / Linux)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206" name="CustomShape 24"/>
          <p:cNvSpPr/>
          <p:nvPr/>
        </p:nvSpPr>
        <p:spPr>
          <a:xfrm>
            <a:off x="6979320" y="1716120"/>
            <a:ext cx="3192840" cy="449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Demos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07" name="CustomShape 25"/>
          <p:cNvSpPr/>
          <p:nvPr/>
        </p:nvSpPr>
        <p:spPr>
          <a:xfrm>
            <a:off x="11350800" y="1816200"/>
            <a:ext cx="1602360" cy="8625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SDK Tools (Flashing, Boot, …)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08" name="CustomShape 26"/>
          <p:cNvSpPr/>
          <p:nvPr/>
        </p:nvSpPr>
        <p:spPr>
          <a:xfrm>
            <a:off x="5727240" y="3308400"/>
            <a:ext cx="2034000" cy="4179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LwIP  (TCP/UDP)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Picture 4"/>
          <p:cNvPicPr/>
          <p:nvPr/>
        </p:nvPicPr>
        <p:blipFill>
          <a:blip r:embed="rId2"/>
          <a:stretch/>
        </p:blipFill>
        <p:spPr>
          <a:xfrm>
            <a:off x="2210760" y="685800"/>
            <a:ext cx="3995280" cy="3995280"/>
          </a:xfrm>
          <a:prstGeom prst="rect">
            <a:avLst/>
          </a:prstGeom>
          <a:ln w="0">
            <a:noFill/>
          </a:ln>
        </p:spPr>
      </p:pic>
      <p:sp>
        <p:nvSpPr>
          <p:cNvPr id="549" name="CustomShape 1"/>
          <p:cNvSpPr/>
          <p:nvPr/>
        </p:nvSpPr>
        <p:spPr>
          <a:xfrm>
            <a:off x="2130840" y="1126440"/>
            <a:ext cx="492120" cy="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0" name="CustomShape 2"/>
          <p:cNvSpPr/>
          <p:nvPr/>
        </p:nvSpPr>
        <p:spPr>
          <a:xfrm>
            <a:off x="1139040" y="932400"/>
            <a:ext cx="983520" cy="38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Power Supply</a:t>
            </a:r>
            <a:endParaRPr lang="en-IN" sz="96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(12V 5A)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551" name="CustomShape 3"/>
          <p:cNvSpPr/>
          <p:nvPr/>
        </p:nvSpPr>
        <p:spPr>
          <a:xfrm>
            <a:off x="1198440" y="2560680"/>
            <a:ext cx="942480" cy="235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Jtag XDS 110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552" name="CustomShape 4"/>
          <p:cNvSpPr/>
          <p:nvPr/>
        </p:nvSpPr>
        <p:spPr>
          <a:xfrm>
            <a:off x="1191600" y="3126960"/>
            <a:ext cx="864720" cy="235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Uart to USB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553" name="CustomShape 5"/>
          <p:cNvSpPr/>
          <p:nvPr/>
        </p:nvSpPr>
        <p:spPr>
          <a:xfrm>
            <a:off x="2006640" y="3207600"/>
            <a:ext cx="571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4" name="CustomShape 6"/>
          <p:cNvSpPr/>
          <p:nvPr/>
        </p:nvSpPr>
        <p:spPr>
          <a:xfrm>
            <a:off x="1977480" y="2689200"/>
            <a:ext cx="571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5" name="CustomShape 7"/>
          <p:cNvSpPr/>
          <p:nvPr/>
        </p:nvSpPr>
        <p:spPr>
          <a:xfrm flipV="1">
            <a:off x="2007720" y="4528440"/>
            <a:ext cx="1810080" cy="345600"/>
          </a:xfrm>
          <a:prstGeom prst="bentConnector3">
            <a:avLst>
              <a:gd name="adj1" fmla="val 50000"/>
            </a:avLst>
          </a:pr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6" name="CustomShape 8"/>
          <p:cNvSpPr/>
          <p:nvPr/>
        </p:nvSpPr>
        <p:spPr>
          <a:xfrm>
            <a:off x="1190880" y="4682160"/>
            <a:ext cx="811440" cy="38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Boot Mode</a:t>
            </a:r>
            <a:endParaRPr lang="en-IN" sz="96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Switches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557" name="CustomShape 9"/>
          <p:cNvSpPr/>
          <p:nvPr/>
        </p:nvSpPr>
        <p:spPr>
          <a:xfrm>
            <a:off x="6372360" y="3786120"/>
            <a:ext cx="939240" cy="235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Reset Button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558" name="CustomShape 10"/>
          <p:cNvSpPr/>
          <p:nvPr/>
        </p:nvSpPr>
        <p:spPr>
          <a:xfrm flipH="1">
            <a:off x="4872600" y="3906000"/>
            <a:ext cx="1491840" cy="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CustomShape 1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4F7DADFF-EA41-4AF8-9378-C28F6407F7C0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11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560" name="Picture 6"/>
          <p:cNvPicPr/>
          <p:nvPr/>
        </p:nvPicPr>
        <p:blipFill>
          <a:blip r:embed="rId2"/>
          <a:stretch/>
        </p:blipFill>
        <p:spPr>
          <a:xfrm>
            <a:off x="1752480" y="1066680"/>
            <a:ext cx="4647240" cy="5166000"/>
          </a:xfrm>
          <a:prstGeom prst="rect">
            <a:avLst/>
          </a:prstGeom>
          <a:ln w="0">
            <a:noFill/>
          </a:ln>
        </p:spPr>
      </p:pic>
      <p:sp>
        <p:nvSpPr>
          <p:cNvPr id="561" name="CustomShape 2"/>
          <p:cNvSpPr/>
          <p:nvPr/>
        </p:nvSpPr>
        <p:spPr>
          <a:xfrm>
            <a:off x="1364400" y="5680440"/>
            <a:ext cx="492120" cy="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2" name="CustomShape 3"/>
          <p:cNvSpPr/>
          <p:nvPr/>
        </p:nvSpPr>
        <p:spPr>
          <a:xfrm>
            <a:off x="372600" y="5486400"/>
            <a:ext cx="983520" cy="38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Power Supply</a:t>
            </a:r>
            <a:endParaRPr lang="en-IN" sz="96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(12V 5A)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563" name="CustomShape 4"/>
          <p:cNvSpPr/>
          <p:nvPr/>
        </p:nvSpPr>
        <p:spPr>
          <a:xfrm>
            <a:off x="376200" y="4047120"/>
            <a:ext cx="942480" cy="235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Jtag XDS 110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564" name="CustomShape 5"/>
          <p:cNvSpPr/>
          <p:nvPr/>
        </p:nvSpPr>
        <p:spPr>
          <a:xfrm>
            <a:off x="1330560" y="4167360"/>
            <a:ext cx="571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5" name="CustomShape 6"/>
          <p:cNvSpPr/>
          <p:nvPr/>
        </p:nvSpPr>
        <p:spPr>
          <a:xfrm>
            <a:off x="6557040" y="1523880"/>
            <a:ext cx="864720" cy="235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Uart to USB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566" name="CustomShape 7"/>
          <p:cNvSpPr/>
          <p:nvPr/>
        </p:nvSpPr>
        <p:spPr>
          <a:xfrm flipH="1">
            <a:off x="5959440" y="1644120"/>
            <a:ext cx="608400" cy="7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67" name="Picture 17"/>
          <p:cNvPicPr/>
          <p:nvPr/>
        </p:nvPicPr>
        <p:blipFill>
          <a:blip r:embed="rId3"/>
          <a:stretch/>
        </p:blipFill>
        <p:spPr>
          <a:xfrm>
            <a:off x="8001000" y="1066680"/>
            <a:ext cx="4330800" cy="5166000"/>
          </a:xfrm>
          <a:prstGeom prst="rect">
            <a:avLst/>
          </a:prstGeom>
          <a:ln w="0">
            <a:noFill/>
          </a:ln>
        </p:spPr>
      </p:pic>
      <p:sp>
        <p:nvSpPr>
          <p:cNvPr id="568" name="CustomShape 8"/>
          <p:cNvSpPr/>
          <p:nvPr/>
        </p:nvSpPr>
        <p:spPr>
          <a:xfrm>
            <a:off x="12911040" y="1376280"/>
            <a:ext cx="811440" cy="38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Boot Mode</a:t>
            </a:r>
            <a:endParaRPr lang="en-IN" sz="96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Switches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569" name="CustomShape 9"/>
          <p:cNvSpPr/>
          <p:nvPr/>
        </p:nvSpPr>
        <p:spPr>
          <a:xfrm>
            <a:off x="12909240" y="2743200"/>
            <a:ext cx="939240" cy="235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Reset Button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570" name="CustomShape 10"/>
          <p:cNvSpPr/>
          <p:nvPr/>
        </p:nvSpPr>
        <p:spPr>
          <a:xfrm flipH="1">
            <a:off x="11885760" y="2863080"/>
            <a:ext cx="1014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1" name="CustomShape 11"/>
          <p:cNvSpPr/>
          <p:nvPr/>
        </p:nvSpPr>
        <p:spPr>
          <a:xfrm rot="10800000">
            <a:off x="15914880" y="1985760"/>
            <a:ext cx="3007080" cy="414360"/>
          </a:xfrm>
          <a:prstGeom prst="bentConnector4">
            <a:avLst>
              <a:gd name="adj1" fmla="val 14657"/>
              <a:gd name="adj2" fmla="val 155018"/>
            </a:avLst>
          </a:pr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CustomShape 1"/>
          <p:cNvSpPr/>
          <p:nvPr/>
        </p:nvSpPr>
        <p:spPr>
          <a:xfrm>
            <a:off x="4973760" y="261720"/>
            <a:ext cx="4113720" cy="6599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3" name="Line 2"/>
          <p:cNvSpPr/>
          <p:nvPr/>
        </p:nvSpPr>
        <p:spPr>
          <a:xfrm>
            <a:off x="2133360" y="1254240"/>
            <a:ext cx="7239240" cy="360"/>
          </a:xfrm>
          <a:prstGeom prst="line">
            <a:avLst/>
          </a:prstGeom>
          <a:ln>
            <a:solidFill>
              <a:srgbClr val="DE0000">
                <a:lumMod val="7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4" name="Line 3"/>
          <p:cNvSpPr/>
          <p:nvPr/>
        </p:nvSpPr>
        <p:spPr>
          <a:xfrm flipV="1">
            <a:off x="2133360" y="5958720"/>
            <a:ext cx="7239240" cy="1152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5" name="CustomShape 4"/>
          <p:cNvSpPr/>
          <p:nvPr/>
        </p:nvSpPr>
        <p:spPr>
          <a:xfrm>
            <a:off x="5355000" y="591120"/>
            <a:ext cx="3504240" cy="3639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576" name="CustomShape 5"/>
          <p:cNvSpPr/>
          <p:nvPr/>
        </p:nvSpPr>
        <p:spPr>
          <a:xfrm>
            <a:off x="2374920" y="5982120"/>
            <a:ext cx="2284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1 - Physical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577" name="CustomShape 6"/>
          <p:cNvSpPr/>
          <p:nvPr/>
        </p:nvSpPr>
        <p:spPr>
          <a:xfrm>
            <a:off x="2374920" y="5601240"/>
            <a:ext cx="2284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2 - Data Link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578" name="CustomShape 7"/>
          <p:cNvSpPr/>
          <p:nvPr/>
        </p:nvSpPr>
        <p:spPr>
          <a:xfrm>
            <a:off x="2374920" y="873720"/>
            <a:ext cx="2284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7 -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579" name="CustomShape 8"/>
          <p:cNvSpPr/>
          <p:nvPr/>
        </p:nvSpPr>
        <p:spPr>
          <a:xfrm>
            <a:off x="2374920" y="3561840"/>
            <a:ext cx="2284920" cy="3639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580" name="CustomShape 9"/>
          <p:cNvSpPr/>
          <p:nvPr/>
        </p:nvSpPr>
        <p:spPr>
          <a:xfrm>
            <a:off x="2374920" y="2811600"/>
            <a:ext cx="2284920" cy="3639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Customer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581" name="CustomShape 10"/>
          <p:cNvSpPr/>
          <p:nvPr/>
        </p:nvSpPr>
        <p:spPr>
          <a:xfrm>
            <a:off x="2374920" y="3192480"/>
            <a:ext cx="2284920" cy="3639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Third Party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582" name="CustomShape 11"/>
          <p:cNvSpPr/>
          <p:nvPr/>
        </p:nvSpPr>
        <p:spPr>
          <a:xfrm>
            <a:off x="5355000" y="4374000"/>
            <a:ext cx="2170800" cy="3639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PRU Firmware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583" name="CustomShape 12"/>
          <p:cNvSpPr/>
          <p:nvPr/>
        </p:nvSpPr>
        <p:spPr>
          <a:xfrm>
            <a:off x="5351040" y="5309640"/>
            <a:ext cx="3504240" cy="3639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with 2x MII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584" name="CustomShape 13"/>
          <p:cNvSpPr/>
          <p:nvPr/>
        </p:nvSpPr>
        <p:spPr>
          <a:xfrm>
            <a:off x="5355000" y="3431880"/>
            <a:ext cx="2170800" cy="3639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Driver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585" name="CustomShape 14"/>
          <p:cNvSpPr/>
          <p:nvPr/>
        </p:nvSpPr>
        <p:spPr>
          <a:xfrm>
            <a:off x="5351040" y="2500200"/>
            <a:ext cx="3504240" cy="3639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FW HAL for EtherCAT Slave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586" name="CustomShape 15"/>
          <p:cNvSpPr/>
          <p:nvPr/>
        </p:nvSpPr>
        <p:spPr>
          <a:xfrm>
            <a:off x="5355000" y="1536120"/>
            <a:ext cx="3504240" cy="3639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EtherCAT Slave Stack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587" name="CustomShape 16"/>
          <p:cNvSpPr/>
          <p:nvPr/>
        </p:nvSpPr>
        <p:spPr>
          <a:xfrm>
            <a:off x="6972480" y="987480"/>
            <a:ext cx="227520" cy="5328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8" name="Line 17"/>
          <p:cNvSpPr/>
          <p:nvPr/>
        </p:nvSpPr>
        <p:spPr>
          <a:xfrm>
            <a:off x="5333760" y="4082040"/>
            <a:ext cx="3522240" cy="12240"/>
          </a:xfrm>
          <a:prstGeom prst="line">
            <a:avLst/>
          </a:prstGeom>
          <a:ln w="25560" cap="rnd">
            <a:solidFill>
              <a:srgbClr val="C00000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9" name="CustomShape 18"/>
          <p:cNvSpPr/>
          <p:nvPr/>
        </p:nvSpPr>
        <p:spPr>
          <a:xfrm>
            <a:off x="6970320" y="1936440"/>
            <a:ext cx="227520" cy="5328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0" name="CustomShape 19"/>
          <p:cNvSpPr/>
          <p:nvPr/>
        </p:nvSpPr>
        <p:spPr>
          <a:xfrm>
            <a:off x="6318360" y="2886840"/>
            <a:ext cx="227520" cy="5328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1" name="CustomShape 20"/>
          <p:cNvSpPr/>
          <p:nvPr/>
        </p:nvSpPr>
        <p:spPr>
          <a:xfrm>
            <a:off x="6318360" y="3830760"/>
            <a:ext cx="227520" cy="5328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2" name="CustomShape 21"/>
          <p:cNvSpPr/>
          <p:nvPr/>
        </p:nvSpPr>
        <p:spPr>
          <a:xfrm>
            <a:off x="6318360" y="4752720"/>
            <a:ext cx="227520" cy="5328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3" name="CustomShape 22"/>
          <p:cNvSpPr/>
          <p:nvPr/>
        </p:nvSpPr>
        <p:spPr>
          <a:xfrm>
            <a:off x="6071760" y="5703480"/>
            <a:ext cx="227520" cy="5328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4" name="CustomShape 23"/>
          <p:cNvSpPr/>
          <p:nvPr/>
        </p:nvSpPr>
        <p:spPr>
          <a:xfrm>
            <a:off x="8229600" y="2867040"/>
            <a:ext cx="227520" cy="243936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5" name="CustomShape 24"/>
          <p:cNvSpPr/>
          <p:nvPr/>
        </p:nvSpPr>
        <p:spPr>
          <a:xfrm>
            <a:off x="9465840" y="591120"/>
            <a:ext cx="373680" cy="346176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6" name="CustomShape 25"/>
          <p:cNvSpPr/>
          <p:nvPr/>
        </p:nvSpPr>
        <p:spPr>
          <a:xfrm>
            <a:off x="9473040" y="4175280"/>
            <a:ext cx="366120" cy="178236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7" name="CustomShape 26"/>
          <p:cNvSpPr/>
          <p:nvPr/>
        </p:nvSpPr>
        <p:spPr>
          <a:xfrm>
            <a:off x="9520560" y="2057760"/>
            <a:ext cx="188712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Processor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598" name="CustomShape 27"/>
          <p:cNvSpPr/>
          <p:nvPr/>
        </p:nvSpPr>
        <p:spPr>
          <a:xfrm>
            <a:off x="9520560" y="4882320"/>
            <a:ext cx="18871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PRUICSS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599" name="CustomShape 28"/>
          <p:cNvSpPr/>
          <p:nvPr/>
        </p:nvSpPr>
        <p:spPr>
          <a:xfrm>
            <a:off x="7198920" y="6238800"/>
            <a:ext cx="1656360" cy="3639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00" name="CustomShape 29"/>
          <p:cNvSpPr/>
          <p:nvPr/>
        </p:nvSpPr>
        <p:spPr>
          <a:xfrm>
            <a:off x="5357160" y="6238800"/>
            <a:ext cx="1656360" cy="3639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01" name="CustomShape 30"/>
          <p:cNvSpPr/>
          <p:nvPr/>
        </p:nvSpPr>
        <p:spPr>
          <a:xfrm>
            <a:off x="7913160" y="5688360"/>
            <a:ext cx="227520" cy="5328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ustomShape 1"/>
          <p:cNvSpPr/>
          <p:nvPr/>
        </p:nvSpPr>
        <p:spPr>
          <a:xfrm>
            <a:off x="1005840" y="438120"/>
            <a:ext cx="12617640" cy="8125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rm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840" b="1" strike="noStrike" spc="-1">
                <a:solidFill>
                  <a:srgbClr val="DE0000"/>
                </a:solidFill>
                <a:latin typeface="Arial"/>
                <a:ea typeface="DejaVu Sans"/>
              </a:rPr>
              <a:t>RPRC Format</a:t>
            </a:r>
            <a:endParaRPr lang="en-IN" sz="3840" b="0" strike="noStrike" spc="-1">
              <a:latin typeface="Arial"/>
            </a:endParaRPr>
          </a:p>
        </p:txBody>
      </p:sp>
      <p:graphicFrame>
        <p:nvGraphicFramePr>
          <p:cNvPr id="603" name="Table 2"/>
          <p:cNvGraphicFramePr/>
          <p:nvPr/>
        </p:nvGraphicFramePr>
        <p:xfrm>
          <a:off x="1436040" y="2143800"/>
          <a:ext cx="3457080" cy="3840120"/>
        </p:xfrm>
        <a:graphic>
          <a:graphicData uri="http://schemas.openxmlformats.org/drawingml/2006/table">
            <a:tbl>
              <a:tblPr/>
              <a:tblGrid>
                <a:gridCol w="345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04" name="CustomShape 3"/>
          <p:cNvSpPr/>
          <p:nvPr/>
        </p:nvSpPr>
        <p:spPr>
          <a:xfrm>
            <a:off x="5032800" y="2143800"/>
            <a:ext cx="408600" cy="57312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605" name="Table 4"/>
          <p:cNvGraphicFramePr/>
          <p:nvPr/>
        </p:nvGraphicFramePr>
        <p:xfrm>
          <a:off x="7003080" y="2131200"/>
          <a:ext cx="1789200" cy="155340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Magic Word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Entry Point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Count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Version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06" name="Table 5"/>
          <p:cNvGraphicFramePr/>
          <p:nvPr/>
        </p:nvGraphicFramePr>
        <p:xfrm>
          <a:off x="7003080" y="3806640"/>
          <a:ext cx="1789200" cy="155052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Run Address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Size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07" name="CustomShape 6"/>
          <p:cNvSpPr/>
          <p:nvPr/>
        </p:nvSpPr>
        <p:spPr>
          <a:xfrm>
            <a:off x="5032800" y="3782520"/>
            <a:ext cx="408600" cy="54396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8" name="CustomShape 7"/>
          <p:cNvSpPr/>
          <p:nvPr/>
        </p:nvSpPr>
        <p:spPr>
          <a:xfrm rot="10800000" flipH="1" flipV="1">
            <a:off x="8562960" y="3374280"/>
            <a:ext cx="1559520" cy="466200"/>
          </a:xfrm>
          <a:prstGeom prst="bentConnector3">
            <a:avLst>
              <a:gd name="adj1" fmla="val 12556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9" name="CustomShape 8"/>
          <p:cNvSpPr/>
          <p:nvPr/>
        </p:nvSpPr>
        <p:spPr>
          <a:xfrm rot="10800000" flipH="1" flipV="1">
            <a:off x="8562960" y="5098680"/>
            <a:ext cx="1559520" cy="516600"/>
          </a:xfrm>
          <a:prstGeom prst="bentConnector3">
            <a:avLst>
              <a:gd name="adj1" fmla="val 11014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0" name="CustomShape 9"/>
          <p:cNvSpPr/>
          <p:nvPr/>
        </p:nvSpPr>
        <p:spPr>
          <a:xfrm>
            <a:off x="8915400" y="213120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11" name="CustomShape 10"/>
          <p:cNvSpPr/>
          <p:nvPr/>
        </p:nvSpPr>
        <p:spPr>
          <a:xfrm>
            <a:off x="8915400" y="244116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12" name="CustomShape 11"/>
          <p:cNvSpPr/>
          <p:nvPr/>
        </p:nvSpPr>
        <p:spPr>
          <a:xfrm>
            <a:off x="8915400" y="276984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13" name="CustomShape 12"/>
          <p:cNvSpPr/>
          <p:nvPr/>
        </p:nvSpPr>
        <p:spPr>
          <a:xfrm>
            <a:off x="8915400" y="309852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14" name="CustomShape 13"/>
          <p:cNvSpPr/>
          <p:nvPr/>
        </p:nvSpPr>
        <p:spPr>
          <a:xfrm>
            <a:off x="8915400" y="342720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0x00000010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15" name="CustomShape 14"/>
          <p:cNvSpPr/>
          <p:nvPr/>
        </p:nvSpPr>
        <p:spPr>
          <a:xfrm>
            <a:off x="8915400" y="383796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16" name="CustomShape 15"/>
          <p:cNvSpPr/>
          <p:nvPr/>
        </p:nvSpPr>
        <p:spPr>
          <a:xfrm>
            <a:off x="8915400" y="414792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17" name="CustomShape 16"/>
          <p:cNvSpPr/>
          <p:nvPr/>
        </p:nvSpPr>
        <p:spPr>
          <a:xfrm>
            <a:off x="8915400" y="447660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18" name="CustomShape 17"/>
          <p:cNvSpPr/>
          <p:nvPr/>
        </p:nvSpPr>
        <p:spPr>
          <a:xfrm>
            <a:off x="8915400" y="480528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19" name="CustomShape 18"/>
          <p:cNvSpPr/>
          <p:nvPr/>
        </p:nvSpPr>
        <p:spPr>
          <a:xfrm>
            <a:off x="8915400" y="513396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0x00000010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20" name="CustomShape 19"/>
          <p:cNvSpPr/>
          <p:nvPr/>
        </p:nvSpPr>
        <p:spPr>
          <a:xfrm>
            <a:off x="8610480" y="187236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Offset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21" name="CustomShape 20"/>
          <p:cNvSpPr/>
          <p:nvPr/>
        </p:nvSpPr>
        <p:spPr>
          <a:xfrm>
            <a:off x="5991120" y="261000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(20 Bytes)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22" name="CustomShape 21"/>
          <p:cNvSpPr/>
          <p:nvPr/>
        </p:nvSpPr>
        <p:spPr>
          <a:xfrm>
            <a:off x="5991120" y="430560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(20 Bytes)</a:t>
            </a:r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CustomShape 1"/>
          <p:cNvSpPr/>
          <p:nvPr/>
        </p:nvSpPr>
        <p:spPr>
          <a:xfrm>
            <a:off x="1005840" y="438120"/>
            <a:ext cx="12617640" cy="8125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rm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840" b="1" strike="noStrike" spc="-1">
                <a:solidFill>
                  <a:srgbClr val="DE0000"/>
                </a:solidFill>
                <a:latin typeface="Arial"/>
                <a:ea typeface="DejaVu Sans"/>
              </a:rPr>
              <a:t>RPRC Format</a:t>
            </a:r>
            <a:endParaRPr lang="en-IN" sz="3840" b="0" strike="noStrike" spc="-1">
              <a:latin typeface="Arial"/>
            </a:endParaRPr>
          </a:p>
        </p:txBody>
      </p:sp>
      <p:graphicFrame>
        <p:nvGraphicFramePr>
          <p:cNvPr id="624" name="Table 2"/>
          <p:cNvGraphicFramePr/>
          <p:nvPr/>
        </p:nvGraphicFramePr>
        <p:xfrm>
          <a:off x="1436040" y="2143800"/>
          <a:ext cx="3457080" cy="3840120"/>
        </p:xfrm>
        <a:graphic>
          <a:graphicData uri="http://schemas.openxmlformats.org/drawingml/2006/table">
            <a:tbl>
              <a:tblPr/>
              <a:tblGrid>
                <a:gridCol w="345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25" name="CustomShape 3"/>
          <p:cNvSpPr/>
          <p:nvPr/>
        </p:nvSpPr>
        <p:spPr>
          <a:xfrm>
            <a:off x="5032800" y="2143800"/>
            <a:ext cx="408600" cy="57312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626" name="Table 4"/>
          <p:cNvGraphicFramePr/>
          <p:nvPr/>
        </p:nvGraphicFramePr>
        <p:xfrm>
          <a:off x="7003080" y="2131200"/>
          <a:ext cx="1789200" cy="155340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Magic Word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Entry Point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Count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Version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27" name="Table 5"/>
          <p:cNvGraphicFramePr/>
          <p:nvPr/>
        </p:nvGraphicFramePr>
        <p:xfrm>
          <a:off x="7003080" y="3806640"/>
          <a:ext cx="1789200" cy="155052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Run Address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Size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28" name="CustomShape 6"/>
          <p:cNvSpPr/>
          <p:nvPr/>
        </p:nvSpPr>
        <p:spPr>
          <a:xfrm>
            <a:off x="5032800" y="3782520"/>
            <a:ext cx="408600" cy="54396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9" name="CustomShape 7"/>
          <p:cNvSpPr/>
          <p:nvPr/>
        </p:nvSpPr>
        <p:spPr>
          <a:xfrm rot="10800000" flipH="1" flipV="1">
            <a:off x="8562960" y="3374280"/>
            <a:ext cx="1559520" cy="466200"/>
          </a:xfrm>
          <a:prstGeom prst="bentConnector3">
            <a:avLst>
              <a:gd name="adj1" fmla="val 12556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0" name="CustomShape 8"/>
          <p:cNvSpPr/>
          <p:nvPr/>
        </p:nvSpPr>
        <p:spPr>
          <a:xfrm rot="10800000" flipH="1" flipV="1">
            <a:off x="8562960" y="5098680"/>
            <a:ext cx="1559520" cy="516600"/>
          </a:xfrm>
          <a:prstGeom prst="bentConnector3">
            <a:avLst>
              <a:gd name="adj1" fmla="val 11014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1" name="CustomShape 9"/>
          <p:cNvSpPr/>
          <p:nvPr/>
        </p:nvSpPr>
        <p:spPr>
          <a:xfrm>
            <a:off x="8915400" y="213120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32" name="CustomShape 10"/>
          <p:cNvSpPr/>
          <p:nvPr/>
        </p:nvSpPr>
        <p:spPr>
          <a:xfrm>
            <a:off x="8915400" y="244116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33" name="CustomShape 11"/>
          <p:cNvSpPr/>
          <p:nvPr/>
        </p:nvSpPr>
        <p:spPr>
          <a:xfrm>
            <a:off x="8915400" y="276984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34" name="CustomShape 12"/>
          <p:cNvSpPr/>
          <p:nvPr/>
        </p:nvSpPr>
        <p:spPr>
          <a:xfrm>
            <a:off x="8915400" y="309852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35" name="CustomShape 13"/>
          <p:cNvSpPr/>
          <p:nvPr/>
        </p:nvSpPr>
        <p:spPr>
          <a:xfrm>
            <a:off x="8915400" y="342720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0x00000010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36" name="CustomShape 14"/>
          <p:cNvSpPr/>
          <p:nvPr/>
        </p:nvSpPr>
        <p:spPr>
          <a:xfrm>
            <a:off x="8915400" y="383796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37" name="CustomShape 15"/>
          <p:cNvSpPr/>
          <p:nvPr/>
        </p:nvSpPr>
        <p:spPr>
          <a:xfrm>
            <a:off x="8915400" y="414792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38" name="CustomShape 16"/>
          <p:cNvSpPr/>
          <p:nvPr/>
        </p:nvSpPr>
        <p:spPr>
          <a:xfrm>
            <a:off x="8915400" y="447660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39" name="CustomShape 17"/>
          <p:cNvSpPr/>
          <p:nvPr/>
        </p:nvSpPr>
        <p:spPr>
          <a:xfrm>
            <a:off x="8915400" y="480528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40" name="CustomShape 18"/>
          <p:cNvSpPr/>
          <p:nvPr/>
        </p:nvSpPr>
        <p:spPr>
          <a:xfrm>
            <a:off x="8915400" y="513396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0x00000010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41" name="CustomShape 19"/>
          <p:cNvSpPr/>
          <p:nvPr/>
        </p:nvSpPr>
        <p:spPr>
          <a:xfrm>
            <a:off x="8610480" y="187236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Offset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42" name="CustomShape 20"/>
          <p:cNvSpPr/>
          <p:nvPr/>
        </p:nvSpPr>
        <p:spPr>
          <a:xfrm>
            <a:off x="5991120" y="261000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(20 Bytes)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43" name="CustomShape 21"/>
          <p:cNvSpPr/>
          <p:nvPr/>
        </p:nvSpPr>
        <p:spPr>
          <a:xfrm>
            <a:off x="5991120" y="430560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(20 Bytes)</a:t>
            </a:r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CustomShape 1"/>
          <p:cNvSpPr/>
          <p:nvPr/>
        </p:nvSpPr>
        <p:spPr>
          <a:xfrm>
            <a:off x="548640" y="274320"/>
            <a:ext cx="12800520" cy="821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XIP gen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645" name="CustomShape 2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33CCDC79-BB0A-48B1-8A9D-0724CB923F40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15</a:t>
            </a:fld>
            <a:endParaRPr lang="en-IN" sz="1100" b="0" strike="noStrike" spc="-1">
              <a:latin typeface="Arial"/>
            </a:endParaRPr>
          </a:p>
        </p:txBody>
      </p:sp>
      <p:graphicFrame>
        <p:nvGraphicFramePr>
          <p:cNvPr id="646" name="Table 3"/>
          <p:cNvGraphicFramePr/>
          <p:nvPr/>
        </p:nvGraphicFramePr>
        <p:xfrm>
          <a:off x="548640" y="1295280"/>
          <a:ext cx="4723920" cy="4937400"/>
        </p:xfrm>
        <a:graphic>
          <a:graphicData uri="http://schemas.openxmlformats.org/drawingml/2006/table">
            <a:tbl>
              <a:tblPr/>
              <a:tblGrid>
                <a:gridCol w="4724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Header</a:t>
                      </a:r>
                      <a:endParaRPr lang="en-IN" sz="20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(entry point = 0x0)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Header</a:t>
                      </a:r>
                      <a:endParaRPr lang="en-IN" sz="20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0x0, size = 0x80)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Header</a:t>
                      </a:r>
                      <a:endParaRPr lang="en-IN" sz="20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0x70080000, size = 8KB)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Header</a:t>
                      </a:r>
                      <a:endParaRPr lang="en-IN" sz="20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0x60100000, size = 64KB)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4 Header</a:t>
                      </a:r>
                      <a:endParaRPr lang="en-IN" sz="20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0x60110000, size = 16KB)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4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47" name="CustomShape 4"/>
          <p:cNvSpPr/>
          <p:nvPr/>
        </p:nvSpPr>
        <p:spPr>
          <a:xfrm>
            <a:off x="6400800" y="3562560"/>
            <a:ext cx="129420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xipGen</a:t>
            </a:r>
            <a:endParaRPr lang="en-IN" sz="2400" b="0" strike="noStrike" spc="-1">
              <a:latin typeface="Arial"/>
            </a:endParaRPr>
          </a:p>
        </p:txBody>
      </p:sp>
      <p:graphicFrame>
        <p:nvGraphicFramePr>
          <p:cNvPr id="648" name="Table 5"/>
          <p:cNvGraphicFramePr/>
          <p:nvPr/>
        </p:nvGraphicFramePr>
        <p:xfrm>
          <a:off x="8913240" y="1251360"/>
          <a:ext cx="3657240" cy="2475720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Header</a:t>
                      </a:r>
                      <a:endParaRPr lang="en-IN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(entry point = 0x0)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Header</a:t>
                      </a:r>
                      <a:endParaRPr lang="en-IN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0x0, size = 0x80)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Content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Header</a:t>
                      </a:r>
                      <a:endParaRPr lang="en-IN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0x70080000, size = 8KB)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Content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49" name="Table 6"/>
          <p:cNvGraphicFramePr/>
          <p:nvPr/>
        </p:nvGraphicFramePr>
        <p:xfrm>
          <a:off x="8910000" y="4680360"/>
          <a:ext cx="3657240" cy="1683360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Header</a:t>
                      </a:r>
                      <a:endParaRPr lang="en-IN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(entry point = NOT USED)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Header</a:t>
                      </a:r>
                      <a:endParaRPr lang="en-IN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0x60100000, size = 80 KB)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Content (merged content of section 3 + section 4)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50" name="CustomShape 7"/>
          <p:cNvSpPr/>
          <p:nvPr/>
        </p:nvSpPr>
        <p:spPr>
          <a:xfrm>
            <a:off x="5410080" y="3809880"/>
            <a:ext cx="761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1" name="CustomShape 8"/>
          <p:cNvSpPr/>
          <p:nvPr/>
        </p:nvSpPr>
        <p:spPr>
          <a:xfrm flipV="1">
            <a:off x="7848720" y="2874240"/>
            <a:ext cx="974160" cy="70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2" name="CustomShape 9"/>
          <p:cNvSpPr/>
          <p:nvPr/>
        </p:nvSpPr>
        <p:spPr>
          <a:xfrm>
            <a:off x="7848720" y="4096080"/>
            <a:ext cx="929520" cy="721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3" name="CustomShape 10"/>
          <p:cNvSpPr/>
          <p:nvPr/>
        </p:nvSpPr>
        <p:spPr>
          <a:xfrm>
            <a:off x="7255080" y="2130120"/>
            <a:ext cx="152280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Non-XIP RPRC file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54" name="CustomShape 11"/>
          <p:cNvSpPr/>
          <p:nvPr/>
        </p:nvSpPr>
        <p:spPr>
          <a:xfrm>
            <a:off x="7534800" y="4680360"/>
            <a:ext cx="122184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XIP RPRC file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55" name="CustomShape 12"/>
          <p:cNvSpPr/>
          <p:nvPr/>
        </p:nvSpPr>
        <p:spPr>
          <a:xfrm>
            <a:off x="5410080" y="4572000"/>
            <a:ext cx="303840" cy="251352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6" name="CustomShape 13"/>
          <p:cNvSpPr/>
          <p:nvPr/>
        </p:nvSpPr>
        <p:spPr>
          <a:xfrm>
            <a:off x="5787720" y="5652000"/>
            <a:ext cx="14454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XIP sections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57" name="CustomShape 14"/>
          <p:cNvSpPr/>
          <p:nvPr/>
        </p:nvSpPr>
        <p:spPr>
          <a:xfrm>
            <a:off x="13010760" y="5513760"/>
            <a:ext cx="133092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Merged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XIP section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58" name="CustomShape 15"/>
          <p:cNvSpPr/>
          <p:nvPr/>
        </p:nvSpPr>
        <p:spPr>
          <a:xfrm>
            <a:off x="12698640" y="5284440"/>
            <a:ext cx="254160" cy="118728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CustomShape 1"/>
          <p:cNvSpPr/>
          <p:nvPr/>
        </p:nvSpPr>
        <p:spPr>
          <a:xfrm>
            <a:off x="4312800" y="4515480"/>
            <a:ext cx="1294200" cy="36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660" name="CustomShape 2"/>
          <p:cNvSpPr/>
          <p:nvPr/>
        </p:nvSpPr>
        <p:spPr>
          <a:xfrm>
            <a:off x="380880" y="1447920"/>
            <a:ext cx="9219240" cy="31230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v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61" name="CustomShape 3"/>
          <p:cNvSpPr/>
          <p:nvPr/>
        </p:nvSpPr>
        <p:spPr>
          <a:xfrm>
            <a:off x="548640" y="274320"/>
            <a:ext cx="12800520" cy="821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Post build steps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662" name="CustomShape 4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D10D0842-280A-411D-9C9B-9E6DD2431256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16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663" name="CustomShape 5"/>
          <p:cNvSpPr/>
          <p:nvPr/>
        </p:nvSpPr>
        <p:spPr>
          <a:xfrm>
            <a:off x="609480" y="1676520"/>
            <a:ext cx="83700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664" name="CustomShape 6"/>
          <p:cNvSpPr/>
          <p:nvPr/>
        </p:nvSpPr>
        <p:spPr>
          <a:xfrm>
            <a:off x="618840" y="2802600"/>
            <a:ext cx="83700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665" name="CustomShape 7"/>
          <p:cNvSpPr/>
          <p:nvPr/>
        </p:nvSpPr>
        <p:spPr>
          <a:xfrm>
            <a:off x="2415600" y="1676520"/>
            <a:ext cx="101232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666" name="CustomShape 8"/>
          <p:cNvSpPr/>
          <p:nvPr/>
        </p:nvSpPr>
        <p:spPr>
          <a:xfrm>
            <a:off x="2415600" y="2787480"/>
            <a:ext cx="101232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667" name="CustomShape 9"/>
          <p:cNvSpPr/>
          <p:nvPr/>
        </p:nvSpPr>
        <p:spPr>
          <a:xfrm>
            <a:off x="2151720" y="3898080"/>
            <a:ext cx="129420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.lib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668" name="CustomShape 10"/>
          <p:cNvSpPr/>
          <p:nvPr/>
        </p:nvSpPr>
        <p:spPr>
          <a:xfrm>
            <a:off x="4114800" y="2525400"/>
            <a:ext cx="129420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.out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669" name="CustomShape 11"/>
          <p:cNvSpPr/>
          <p:nvPr/>
        </p:nvSpPr>
        <p:spPr>
          <a:xfrm>
            <a:off x="1086480" y="2277000"/>
            <a:ext cx="1294200" cy="36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670" name="CustomShape 12"/>
          <p:cNvSpPr/>
          <p:nvPr/>
        </p:nvSpPr>
        <p:spPr>
          <a:xfrm>
            <a:off x="2133720" y="3341880"/>
            <a:ext cx="1294200" cy="36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671" name="CustomShape 13"/>
          <p:cNvSpPr/>
          <p:nvPr/>
        </p:nvSpPr>
        <p:spPr>
          <a:xfrm>
            <a:off x="1447920" y="1943280"/>
            <a:ext cx="966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2" name="CustomShape 14"/>
          <p:cNvSpPr/>
          <p:nvPr/>
        </p:nvSpPr>
        <p:spPr>
          <a:xfrm>
            <a:off x="1447920" y="3032640"/>
            <a:ext cx="933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3" name="CustomShape 15"/>
          <p:cNvSpPr/>
          <p:nvPr/>
        </p:nvSpPr>
        <p:spPr>
          <a:xfrm>
            <a:off x="3429000" y="1943280"/>
            <a:ext cx="684720" cy="847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4" name="CustomShape 16"/>
          <p:cNvSpPr/>
          <p:nvPr/>
        </p:nvSpPr>
        <p:spPr>
          <a:xfrm flipV="1">
            <a:off x="3420000" y="2791080"/>
            <a:ext cx="693720" cy="264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5" name="CustomShape 17"/>
          <p:cNvSpPr/>
          <p:nvPr/>
        </p:nvSpPr>
        <p:spPr>
          <a:xfrm flipV="1">
            <a:off x="3420000" y="2791080"/>
            <a:ext cx="693720" cy="1324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6" name="CustomShape 18"/>
          <p:cNvSpPr/>
          <p:nvPr/>
        </p:nvSpPr>
        <p:spPr>
          <a:xfrm>
            <a:off x="5422320" y="2787480"/>
            <a:ext cx="672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7" name="CustomShape 19"/>
          <p:cNvSpPr/>
          <p:nvPr/>
        </p:nvSpPr>
        <p:spPr>
          <a:xfrm>
            <a:off x="6108120" y="2525400"/>
            <a:ext cx="1230480" cy="479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678" name="CustomShape 20"/>
          <p:cNvSpPr/>
          <p:nvPr/>
        </p:nvSpPr>
        <p:spPr>
          <a:xfrm>
            <a:off x="8001000" y="1909440"/>
            <a:ext cx="1230480" cy="479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679" name="CustomShape 21"/>
          <p:cNvSpPr/>
          <p:nvPr/>
        </p:nvSpPr>
        <p:spPr>
          <a:xfrm>
            <a:off x="7976520" y="3032640"/>
            <a:ext cx="1230480" cy="74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.rprc_xip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680" name="CustomShape 22"/>
          <p:cNvSpPr/>
          <p:nvPr/>
        </p:nvSpPr>
        <p:spPr>
          <a:xfrm flipV="1">
            <a:off x="7339680" y="2132280"/>
            <a:ext cx="636120" cy="652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1" name="CustomShape 23"/>
          <p:cNvSpPr/>
          <p:nvPr/>
        </p:nvSpPr>
        <p:spPr>
          <a:xfrm>
            <a:off x="7339680" y="2804040"/>
            <a:ext cx="636120" cy="51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2" name="CustomShape 24"/>
          <p:cNvSpPr/>
          <p:nvPr/>
        </p:nvSpPr>
        <p:spPr>
          <a:xfrm>
            <a:off x="1405440" y="3069360"/>
            <a:ext cx="10414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83" name="CustomShape 25"/>
          <p:cNvSpPr/>
          <p:nvPr/>
        </p:nvSpPr>
        <p:spPr>
          <a:xfrm>
            <a:off x="3664080" y="3454920"/>
            <a:ext cx="7243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linker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84" name="CustomShape 26"/>
          <p:cNvSpPr/>
          <p:nvPr/>
        </p:nvSpPr>
        <p:spPr>
          <a:xfrm>
            <a:off x="1441080" y="1905840"/>
            <a:ext cx="10414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85" name="CustomShape 27"/>
          <p:cNvSpPr/>
          <p:nvPr/>
        </p:nvSpPr>
        <p:spPr>
          <a:xfrm>
            <a:off x="5369040" y="2978280"/>
            <a:ext cx="9406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out2rpc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86" name="CustomShape 28"/>
          <p:cNvSpPr/>
          <p:nvPr/>
        </p:nvSpPr>
        <p:spPr>
          <a:xfrm>
            <a:off x="7456680" y="2580480"/>
            <a:ext cx="9028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xipGen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87" name="CustomShape 29"/>
          <p:cNvSpPr/>
          <p:nvPr/>
        </p:nvSpPr>
        <p:spPr>
          <a:xfrm>
            <a:off x="8259480" y="4116240"/>
            <a:ext cx="7884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CPU1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88" name="CustomShape 30"/>
          <p:cNvSpPr/>
          <p:nvPr/>
        </p:nvSpPr>
        <p:spPr>
          <a:xfrm>
            <a:off x="380880" y="4917600"/>
            <a:ext cx="9219240" cy="31230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v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89" name="CustomShape 31"/>
          <p:cNvSpPr/>
          <p:nvPr/>
        </p:nvSpPr>
        <p:spPr>
          <a:xfrm>
            <a:off x="609480" y="5146200"/>
            <a:ext cx="83700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690" name="CustomShape 32"/>
          <p:cNvSpPr/>
          <p:nvPr/>
        </p:nvSpPr>
        <p:spPr>
          <a:xfrm>
            <a:off x="618840" y="6272640"/>
            <a:ext cx="83700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691" name="CustomShape 33"/>
          <p:cNvSpPr/>
          <p:nvPr/>
        </p:nvSpPr>
        <p:spPr>
          <a:xfrm>
            <a:off x="2415600" y="5146200"/>
            <a:ext cx="101232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692" name="CustomShape 34"/>
          <p:cNvSpPr/>
          <p:nvPr/>
        </p:nvSpPr>
        <p:spPr>
          <a:xfrm>
            <a:off x="2415600" y="6257160"/>
            <a:ext cx="101232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693" name="CustomShape 35"/>
          <p:cNvSpPr/>
          <p:nvPr/>
        </p:nvSpPr>
        <p:spPr>
          <a:xfrm>
            <a:off x="2151720" y="7368120"/>
            <a:ext cx="129420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.lib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694" name="CustomShape 36"/>
          <p:cNvSpPr/>
          <p:nvPr/>
        </p:nvSpPr>
        <p:spPr>
          <a:xfrm>
            <a:off x="4114800" y="5995080"/>
            <a:ext cx="129420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.out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695" name="CustomShape 37"/>
          <p:cNvSpPr/>
          <p:nvPr/>
        </p:nvSpPr>
        <p:spPr>
          <a:xfrm>
            <a:off x="1086480" y="5747040"/>
            <a:ext cx="1294200" cy="36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696" name="CustomShape 38"/>
          <p:cNvSpPr/>
          <p:nvPr/>
        </p:nvSpPr>
        <p:spPr>
          <a:xfrm>
            <a:off x="2133720" y="6811920"/>
            <a:ext cx="1294200" cy="36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697" name="CustomShape 39"/>
          <p:cNvSpPr/>
          <p:nvPr/>
        </p:nvSpPr>
        <p:spPr>
          <a:xfrm>
            <a:off x="1447920" y="5412960"/>
            <a:ext cx="966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8" name="CustomShape 40"/>
          <p:cNvSpPr/>
          <p:nvPr/>
        </p:nvSpPr>
        <p:spPr>
          <a:xfrm>
            <a:off x="1447920" y="6502680"/>
            <a:ext cx="933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9" name="CustomShape 41"/>
          <p:cNvSpPr/>
          <p:nvPr/>
        </p:nvSpPr>
        <p:spPr>
          <a:xfrm>
            <a:off x="3429000" y="5412960"/>
            <a:ext cx="684720" cy="847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0" name="CustomShape 42"/>
          <p:cNvSpPr/>
          <p:nvPr/>
        </p:nvSpPr>
        <p:spPr>
          <a:xfrm flipV="1">
            <a:off x="3420000" y="6261120"/>
            <a:ext cx="693720" cy="264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1" name="CustomShape 43"/>
          <p:cNvSpPr/>
          <p:nvPr/>
        </p:nvSpPr>
        <p:spPr>
          <a:xfrm flipV="1">
            <a:off x="3420000" y="6261120"/>
            <a:ext cx="693720" cy="1324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2" name="CustomShape 44"/>
          <p:cNvSpPr/>
          <p:nvPr/>
        </p:nvSpPr>
        <p:spPr>
          <a:xfrm>
            <a:off x="5422320" y="6257160"/>
            <a:ext cx="672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3" name="CustomShape 45"/>
          <p:cNvSpPr/>
          <p:nvPr/>
        </p:nvSpPr>
        <p:spPr>
          <a:xfrm>
            <a:off x="6108120" y="5995080"/>
            <a:ext cx="1230480" cy="479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04" name="CustomShape 46"/>
          <p:cNvSpPr/>
          <p:nvPr/>
        </p:nvSpPr>
        <p:spPr>
          <a:xfrm>
            <a:off x="8001000" y="5379480"/>
            <a:ext cx="1230480" cy="479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05" name="CustomShape 47"/>
          <p:cNvSpPr/>
          <p:nvPr/>
        </p:nvSpPr>
        <p:spPr>
          <a:xfrm>
            <a:off x="7976520" y="6502680"/>
            <a:ext cx="1230480" cy="76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.rprc_xip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06" name="CustomShape 48"/>
          <p:cNvSpPr/>
          <p:nvPr/>
        </p:nvSpPr>
        <p:spPr>
          <a:xfrm flipV="1">
            <a:off x="7339680" y="5601960"/>
            <a:ext cx="636120" cy="652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7" name="CustomShape 49"/>
          <p:cNvSpPr/>
          <p:nvPr/>
        </p:nvSpPr>
        <p:spPr>
          <a:xfrm>
            <a:off x="7339680" y="6274080"/>
            <a:ext cx="636120" cy="51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8" name="CustomShape 50"/>
          <p:cNvSpPr/>
          <p:nvPr/>
        </p:nvSpPr>
        <p:spPr>
          <a:xfrm>
            <a:off x="1405440" y="6539400"/>
            <a:ext cx="10414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09" name="CustomShape 51"/>
          <p:cNvSpPr/>
          <p:nvPr/>
        </p:nvSpPr>
        <p:spPr>
          <a:xfrm>
            <a:off x="3664080" y="6924600"/>
            <a:ext cx="7243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linker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10" name="CustomShape 52"/>
          <p:cNvSpPr/>
          <p:nvPr/>
        </p:nvSpPr>
        <p:spPr>
          <a:xfrm>
            <a:off x="1441080" y="5375880"/>
            <a:ext cx="10414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11" name="CustomShape 53"/>
          <p:cNvSpPr/>
          <p:nvPr/>
        </p:nvSpPr>
        <p:spPr>
          <a:xfrm>
            <a:off x="5369040" y="6448320"/>
            <a:ext cx="9406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out2rpc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12" name="CustomShape 54"/>
          <p:cNvSpPr/>
          <p:nvPr/>
        </p:nvSpPr>
        <p:spPr>
          <a:xfrm>
            <a:off x="7456680" y="6050520"/>
            <a:ext cx="9028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xipGen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13" name="CustomShape 55"/>
          <p:cNvSpPr/>
          <p:nvPr/>
        </p:nvSpPr>
        <p:spPr>
          <a:xfrm>
            <a:off x="8259480" y="7586280"/>
            <a:ext cx="7884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CPUn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14" name="CustomShape 56"/>
          <p:cNvSpPr/>
          <p:nvPr/>
        </p:nvSpPr>
        <p:spPr>
          <a:xfrm>
            <a:off x="12231720" y="3399480"/>
            <a:ext cx="2016720" cy="4978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.appimage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15" name="CustomShape 57"/>
          <p:cNvSpPr/>
          <p:nvPr/>
        </p:nvSpPr>
        <p:spPr>
          <a:xfrm>
            <a:off x="12243960" y="4590000"/>
            <a:ext cx="2016720" cy="8218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.appimage_xip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16" name="CustomShape 58"/>
          <p:cNvSpPr/>
          <p:nvPr/>
        </p:nvSpPr>
        <p:spPr>
          <a:xfrm>
            <a:off x="9208080" y="2145240"/>
            <a:ext cx="3022560" cy="1502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7" name="CustomShape 59"/>
          <p:cNvSpPr/>
          <p:nvPr/>
        </p:nvSpPr>
        <p:spPr>
          <a:xfrm flipV="1">
            <a:off x="9232560" y="3647520"/>
            <a:ext cx="2998080" cy="1953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8" name="CustomShape 60"/>
          <p:cNvSpPr/>
          <p:nvPr/>
        </p:nvSpPr>
        <p:spPr>
          <a:xfrm>
            <a:off x="9220320" y="3454920"/>
            <a:ext cx="3022560" cy="1502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9" name="CustomShape 61"/>
          <p:cNvSpPr/>
          <p:nvPr/>
        </p:nvSpPr>
        <p:spPr>
          <a:xfrm flipV="1">
            <a:off x="9238320" y="4909680"/>
            <a:ext cx="2998080" cy="1953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0" name="CustomShape 62"/>
          <p:cNvSpPr/>
          <p:nvPr/>
        </p:nvSpPr>
        <p:spPr>
          <a:xfrm>
            <a:off x="10425240" y="3464280"/>
            <a:ext cx="15868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multiCoreGen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21" name="CustomShape 63"/>
          <p:cNvSpPr/>
          <p:nvPr/>
        </p:nvSpPr>
        <p:spPr>
          <a:xfrm>
            <a:off x="10483200" y="4773960"/>
            <a:ext cx="15868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multiCoreGen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CustomShape 1"/>
          <p:cNvSpPr/>
          <p:nvPr/>
        </p:nvSpPr>
        <p:spPr>
          <a:xfrm>
            <a:off x="4312800" y="4515480"/>
            <a:ext cx="1294200" cy="36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723" name="CustomShape 2"/>
          <p:cNvSpPr/>
          <p:nvPr/>
        </p:nvSpPr>
        <p:spPr>
          <a:xfrm>
            <a:off x="380880" y="1447920"/>
            <a:ext cx="7390440" cy="31230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v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24" name="CustomShape 3"/>
          <p:cNvSpPr/>
          <p:nvPr/>
        </p:nvSpPr>
        <p:spPr>
          <a:xfrm>
            <a:off x="548640" y="274320"/>
            <a:ext cx="12800520" cy="821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Post build steps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725" name="CustomShape 4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B7D82C0F-44AA-4545-8E43-4ED574CF8847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17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726" name="CustomShape 5"/>
          <p:cNvSpPr/>
          <p:nvPr/>
        </p:nvSpPr>
        <p:spPr>
          <a:xfrm>
            <a:off x="609480" y="1676520"/>
            <a:ext cx="83700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27" name="CustomShape 6"/>
          <p:cNvSpPr/>
          <p:nvPr/>
        </p:nvSpPr>
        <p:spPr>
          <a:xfrm>
            <a:off x="618840" y="2802600"/>
            <a:ext cx="83700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28" name="CustomShape 7"/>
          <p:cNvSpPr/>
          <p:nvPr/>
        </p:nvSpPr>
        <p:spPr>
          <a:xfrm>
            <a:off x="2415600" y="1676520"/>
            <a:ext cx="101232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29" name="CustomShape 8"/>
          <p:cNvSpPr/>
          <p:nvPr/>
        </p:nvSpPr>
        <p:spPr>
          <a:xfrm>
            <a:off x="2415600" y="2787480"/>
            <a:ext cx="101232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30" name="CustomShape 9"/>
          <p:cNvSpPr/>
          <p:nvPr/>
        </p:nvSpPr>
        <p:spPr>
          <a:xfrm>
            <a:off x="2151720" y="3898080"/>
            <a:ext cx="129420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.lib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31" name="CustomShape 10"/>
          <p:cNvSpPr/>
          <p:nvPr/>
        </p:nvSpPr>
        <p:spPr>
          <a:xfrm>
            <a:off x="4114800" y="2525400"/>
            <a:ext cx="129420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.out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32" name="CustomShape 11"/>
          <p:cNvSpPr/>
          <p:nvPr/>
        </p:nvSpPr>
        <p:spPr>
          <a:xfrm>
            <a:off x="1086480" y="2277000"/>
            <a:ext cx="1294200" cy="36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733" name="CustomShape 12"/>
          <p:cNvSpPr/>
          <p:nvPr/>
        </p:nvSpPr>
        <p:spPr>
          <a:xfrm>
            <a:off x="2133720" y="3341880"/>
            <a:ext cx="1294200" cy="36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734" name="CustomShape 13"/>
          <p:cNvSpPr/>
          <p:nvPr/>
        </p:nvSpPr>
        <p:spPr>
          <a:xfrm>
            <a:off x="1447920" y="1943280"/>
            <a:ext cx="966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5" name="CustomShape 14"/>
          <p:cNvSpPr/>
          <p:nvPr/>
        </p:nvSpPr>
        <p:spPr>
          <a:xfrm>
            <a:off x="1447920" y="3032640"/>
            <a:ext cx="933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6" name="CustomShape 15"/>
          <p:cNvSpPr/>
          <p:nvPr/>
        </p:nvSpPr>
        <p:spPr>
          <a:xfrm>
            <a:off x="3429000" y="1943280"/>
            <a:ext cx="684720" cy="847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7" name="CustomShape 16"/>
          <p:cNvSpPr/>
          <p:nvPr/>
        </p:nvSpPr>
        <p:spPr>
          <a:xfrm flipV="1">
            <a:off x="3420000" y="2791080"/>
            <a:ext cx="693720" cy="264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8" name="CustomShape 17"/>
          <p:cNvSpPr/>
          <p:nvPr/>
        </p:nvSpPr>
        <p:spPr>
          <a:xfrm flipV="1">
            <a:off x="3420000" y="2791080"/>
            <a:ext cx="693720" cy="1324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9" name="CustomShape 18"/>
          <p:cNvSpPr/>
          <p:nvPr/>
        </p:nvSpPr>
        <p:spPr>
          <a:xfrm>
            <a:off x="5422320" y="2787480"/>
            <a:ext cx="672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0" name="CustomShape 19"/>
          <p:cNvSpPr/>
          <p:nvPr/>
        </p:nvSpPr>
        <p:spPr>
          <a:xfrm>
            <a:off x="6108120" y="2525400"/>
            <a:ext cx="1230480" cy="479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41" name="CustomShape 20"/>
          <p:cNvSpPr/>
          <p:nvPr/>
        </p:nvSpPr>
        <p:spPr>
          <a:xfrm>
            <a:off x="1405440" y="3069360"/>
            <a:ext cx="10414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42" name="CustomShape 21"/>
          <p:cNvSpPr/>
          <p:nvPr/>
        </p:nvSpPr>
        <p:spPr>
          <a:xfrm>
            <a:off x="3664080" y="3454920"/>
            <a:ext cx="7243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linker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43" name="CustomShape 22"/>
          <p:cNvSpPr/>
          <p:nvPr/>
        </p:nvSpPr>
        <p:spPr>
          <a:xfrm>
            <a:off x="1441080" y="1905840"/>
            <a:ext cx="10414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44" name="CustomShape 23"/>
          <p:cNvSpPr/>
          <p:nvPr/>
        </p:nvSpPr>
        <p:spPr>
          <a:xfrm>
            <a:off x="5369040" y="2978280"/>
            <a:ext cx="9406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out2rpc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45" name="CustomShape 24"/>
          <p:cNvSpPr/>
          <p:nvPr/>
        </p:nvSpPr>
        <p:spPr>
          <a:xfrm>
            <a:off x="6863400" y="4116240"/>
            <a:ext cx="7884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CPU1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46" name="CustomShape 25"/>
          <p:cNvSpPr/>
          <p:nvPr/>
        </p:nvSpPr>
        <p:spPr>
          <a:xfrm>
            <a:off x="380880" y="4917600"/>
            <a:ext cx="7390440" cy="31230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v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47" name="CustomShape 26"/>
          <p:cNvSpPr/>
          <p:nvPr/>
        </p:nvSpPr>
        <p:spPr>
          <a:xfrm>
            <a:off x="609480" y="5146200"/>
            <a:ext cx="83700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48" name="CustomShape 27"/>
          <p:cNvSpPr/>
          <p:nvPr/>
        </p:nvSpPr>
        <p:spPr>
          <a:xfrm>
            <a:off x="618840" y="6272640"/>
            <a:ext cx="83700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49" name="CustomShape 28"/>
          <p:cNvSpPr/>
          <p:nvPr/>
        </p:nvSpPr>
        <p:spPr>
          <a:xfrm>
            <a:off x="2415600" y="5146200"/>
            <a:ext cx="101232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50" name="CustomShape 29"/>
          <p:cNvSpPr/>
          <p:nvPr/>
        </p:nvSpPr>
        <p:spPr>
          <a:xfrm>
            <a:off x="2415600" y="6257160"/>
            <a:ext cx="101232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51" name="CustomShape 30"/>
          <p:cNvSpPr/>
          <p:nvPr/>
        </p:nvSpPr>
        <p:spPr>
          <a:xfrm>
            <a:off x="2151720" y="7368120"/>
            <a:ext cx="129420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.lib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52" name="CustomShape 31"/>
          <p:cNvSpPr/>
          <p:nvPr/>
        </p:nvSpPr>
        <p:spPr>
          <a:xfrm>
            <a:off x="4114800" y="5995080"/>
            <a:ext cx="129420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.out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53" name="CustomShape 32"/>
          <p:cNvSpPr/>
          <p:nvPr/>
        </p:nvSpPr>
        <p:spPr>
          <a:xfrm>
            <a:off x="1086480" y="5747040"/>
            <a:ext cx="1294200" cy="36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754" name="CustomShape 33"/>
          <p:cNvSpPr/>
          <p:nvPr/>
        </p:nvSpPr>
        <p:spPr>
          <a:xfrm>
            <a:off x="2133720" y="6811920"/>
            <a:ext cx="1294200" cy="36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755" name="CustomShape 34"/>
          <p:cNvSpPr/>
          <p:nvPr/>
        </p:nvSpPr>
        <p:spPr>
          <a:xfrm>
            <a:off x="1447920" y="5412960"/>
            <a:ext cx="966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6" name="CustomShape 35"/>
          <p:cNvSpPr/>
          <p:nvPr/>
        </p:nvSpPr>
        <p:spPr>
          <a:xfrm>
            <a:off x="1447920" y="6502680"/>
            <a:ext cx="933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7" name="CustomShape 36"/>
          <p:cNvSpPr/>
          <p:nvPr/>
        </p:nvSpPr>
        <p:spPr>
          <a:xfrm>
            <a:off x="3429000" y="5412960"/>
            <a:ext cx="684720" cy="847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8" name="CustomShape 37"/>
          <p:cNvSpPr/>
          <p:nvPr/>
        </p:nvSpPr>
        <p:spPr>
          <a:xfrm flipV="1">
            <a:off x="3420000" y="6261120"/>
            <a:ext cx="693720" cy="264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9" name="CustomShape 38"/>
          <p:cNvSpPr/>
          <p:nvPr/>
        </p:nvSpPr>
        <p:spPr>
          <a:xfrm flipV="1">
            <a:off x="3420000" y="6261120"/>
            <a:ext cx="693720" cy="1324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0" name="CustomShape 39"/>
          <p:cNvSpPr/>
          <p:nvPr/>
        </p:nvSpPr>
        <p:spPr>
          <a:xfrm>
            <a:off x="5422320" y="6257160"/>
            <a:ext cx="672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1" name="CustomShape 40"/>
          <p:cNvSpPr/>
          <p:nvPr/>
        </p:nvSpPr>
        <p:spPr>
          <a:xfrm>
            <a:off x="6108120" y="5995080"/>
            <a:ext cx="1230480" cy="479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62" name="CustomShape 41"/>
          <p:cNvSpPr/>
          <p:nvPr/>
        </p:nvSpPr>
        <p:spPr>
          <a:xfrm>
            <a:off x="1405440" y="6539400"/>
            <a:ext cx="10414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63" name="CustomShape 42"/>
          <p:cNvSpPr/>
          <p:nvPr/>
        </p:nvSpPr>
        <p:spPr>
          <a:xfrm>
            <a:off x="3664080" y="6924600"/>
            <a:ext cx="7243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linker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64" name="CustomShape 43"/>
          <p:cNvSpPr/>
          <p:nvPr/>
        </p:nvSpPr>
        <p:spPr>
          <a:xfrm>
            <a:off x="1441080" y="5375880"/>
            <a:ext cx="10414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65" name="CustomShape 44"/>
          <p:cNvSpPr/>
          <p:nvPr/>
        </p:nvSpPr>
        <p:spPr>
          <a:xfrm>
            <a:off x="5369040" y="6448320"/>
            <a:ext cx="9406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out2rpc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66" name="CustomShape 45"/>
          <p:cNvSpPr/>
          <p:nvPr/>
        </p:nvSpPr>
        <p:spPr>
          <a:xfrm>
            <a:off x="6863400" y="7586280"/>
            <a:ext cx="7884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CPUn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67" name="CustomShape 46"/>
          <p:cNvSpPr/>
          <p:nvPr/>
        </p:nvSpPr>
        <p:spPr>
          <a:xfrm>
            <a:off x="10344960" y="4015080"/>
            <a:ext cx="2016720" cy="4978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.appimage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68" name="CustomShape 47"/>
          <p:cNvSpPr/>
          <p:nvPr/>
        </p:nvSpPr>
        <p:spPr>
          <a:xfrm>
            <a:off x="7321320" y="2760840"/>
            <a:ext cx="3022560" cy="1502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9" name="CustomShape 48"/>
          <p:cNvSpPr/>
          <p:nvPr/>
        </p:nvSpPr>
        <p:spPr>
          <a:xfrm flipV="1">
            <a:off x="7345800" y="4263120"/>
            <a:ext cx="2998080" cy="1953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0" name="CustomShape 49"/>
          <p:cNvSpPr/>
          <p:nvPr/>
        </p:nvSpPr>
        <p:spPr>
          <a:xfrm>
            <a:off x="8538480" y="4079880"/>
            <a:ext cx="15868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multiCoreGen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CustomShape 1"/>
          <p:cNvSpPr/>
          <p:nvPr/>
        </p:nvSpPr>
        <p:spPr>
          <a:xfrm>
            <a:off x="1005840" y="438120"/>
            <a:ext cx="12617640" cy="8125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rm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840" b="1" strike="noStrike" spc="-1">
                <a:solidFill>
                  <a:srgbClr val="DE0000"/>
                </a:solidFill>
                <a:latin typeface="Arial"/>
                <a:ea typeface="DejaVu Sans"/>
              </a:rPr>
              <a:t>Multi-core Image</a:t>
            </a:r>
            <a:endParaRPr lang="en-IN" sz="3840" b="0" strike="noStrike" spc="-1">
              <a:latin typeface="Arial"/>
            </a:endParaRPr>
          </a:p>
        </p:txBody>
      </p:sp>
      <p:graphicFrame>
        <p:nvGraphicFramePr>
          <p:cNvPr id="772" name="Table 2"/>
          <p:cNvGraphicFramePr/>
          <p:nvPr/>
        </p:nvGraphicFramePr>
        <p:xfrm>
          <a:off x="2807640" y="1691640"/>
          <a:ext cx="3457080" cy="4937400"/>
        </p:xfrm>
        <a:graphic>
          <a:graphicData uri="http://schemas.openxmlformats.org/drawingml/2006/table">
            <a:tbl>
              <a:tblPr/>
              <a:tblGrid>
                <a:gridCol w="345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Multi-Core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1 Meta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2 Meta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….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Header End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1 RPRC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2 RPRC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….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N RPRC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73" name="CustomShape 3"/>
          <p:cNvSpPr/>
          <p:nvPr/>
        </p:nvSpPr>
        <p:spPr>
          <a:xfrm>
            <a:off x="6404400" y="1691640"/>
            <a:ext cx="408600" cy="57312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774" name="Table 4"/>
          <p:cNvGraphicFramePr/>
          <p:nvPr/>
        </p:nvGraphicFramePr>
        <p:xfrm>
          <a:off x="8374680" y="1679040"/>
          <a:ext cx="1789200" cy="124236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Magic Word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Number of Cores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Device ID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75" name="Table 5"/>
          <p:cNvGraphicFramePr/>
          <p:nvPr/>
        </p:nvGraphicFramePr>
        <p:xfrm>
          <a:off x="8374680" y="3354480"/>
          <a:ext cx="1789200" cy="61776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ID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RPPC Image Offset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76" name="CustomShape 6"/>
          <p:cNvSpPr/>
          <p:nvPr/>
        </p:nvSpPr>
        <p:spPr>
          <a:xfrm>
            <a:off x="6374160" y="2784960"/>
            <a:ext cx="408600" cy="54396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7" name="CustomShape 7"/>
          <p:cNvSpPr/>
          <p:nvPr/>
        </p:nvSpPr>
        <p:spPr>
          <a:xfrm rot="10800000" flipH="1" flipV="1">
            <a:off x="9934560" y="2611080"/>
            <a:ext cx="1559520" cy="310680"/>
          </a:xfrm>
          <a:prstGeom prst="bentConnector3">
            <a:avLst>
              <a:gd name="adj1" fmla="val 15578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8" name="CustomShape 8"/>
          <p:cNvSpPr/>
          <p:nvPr/>
        </p:nvSpPr>
        <p:spPr>
          <a:xfrm rot="10800000" flipH="1" flipV="1">
            <a:off x="9964800" y="4259520"/>
            <a:ext cx="1589760" cy="595800"/>
          </a:xfrm>
          <a:prstGeom prst="bentConnector3">
            <a:avLst>
              <a:gd name="adj1" fmla="val 16349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9" name="CustomShape 9"/>
          <p:cNvSpPr/>
          <p:nvPr/>
        </p:nvSpPr>
        <p:spPr>
          <a:xfrm>
            <a:off x="10287000" y="167904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80" name="CustomShape 10"/>
          <p:cNvSpPr/>
          <p:nvPr/>
        </p:nvSpPr>
        <p:spPr>
          <a:xfrm>
            <a:off x="10287000" y="198936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81" name="CustomShape 11"/>
          <p:cNvSpPr/>
          <p:nvPr/>
        </p:nvSpPr>
        <p:spPr>
          <a:xfrm>
            <a:off x="10287000" y="231804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82" name="CustomShape 12"/>
          <p:cNvSpPr/>
          <p:nvPr/>
        </p:nvSpPr>
        <p:spPr>
          <a:xfrm>
            <a:off x="10287000" y="264636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83" name="CustomShape 13"/>
          <p:cNvSpPr/>
          <p:nvPr/>
        </p:nvSpPr>
        <p:spPr>
          <a:xfrm>
            <a:off x="10287000" y="338580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84" name="CustomShape 14"/>
          <p:cNvSpPr/>
          <p:nvPr/>
        </p:nvSpPr>
        <p:spPr>
          <a:xfrm>
            <a:off x="10287000" y="369576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85" name="CustomShape 15"/>
          <p:cNvSpPr/>
          <p:nvPr/>
        </p:nvSpPr>
        <p:spPr>
          <a:xfrm>
            <a:off x="9982080" y="142020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Offset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86" name="CustomShape 16"/>
          <p:cNvSpPr/>
          <p:nvPr/>
        </p:nvSpPr>
        <p:spPr>
          <a:xfrm>
            <a:off x="7362720" y="209016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(16 Bytes)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87" name="CustomShape 17"/>
          <p:cNvSpPr/>
          <p:nvPr/>
        </p:nvSpPr>
        <p:spPr>
          <a:xfrm>
            <a:off x="7362720" y="341892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(8 Bytes)</a:t>
            </a:r>
            <a:endParaRPr lang="en-IN" sz="1200" b="0" strike="noStrike" spc="-1">
              <a:latin typeface="Arial"/>
            </a:endParaRPr>
          </a:p>
        </p:txBody>
      </p:sp>
      <p:graphicFrame>
        <p:nvGraphicFramePr>
          <p:cNvPr id="788" name="Table 18"/>
          <p:cNvGraphicFramePr/>
          <p:nvPr/>
        </p:nvGraphicFramePr>
        <p:xfrm>
          <a:off x="8374680" y="4486320"/>
          <a:ext cx="1789200" cy="61776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End of Header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89" name="CustomShape 19"/>
          <p:cNvSpPr/>
          <p:nvPr/>
        </p:nvSpPr>
        <p:spPr>
          <a:xfrm>
            <a:off x="6374160" y="3916800"/>
            <a:ext cx="408600" cy="54396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0" name="CustomShape 20"/>
          <p:cNvSpPr/>
          <p:nvPr/>
        </p:nvSpPr>
        <p:spPr>
          <a:xfrm rot="10800000" flipH="1" flipV="1">
            <a:off x="9964800" y="5391360"/>
            <a:ext cx="1589760" cy="595800"/>
          </a:xfrm>
          <a:prstGeom prst="bentConnector3">
            <a:avLst>
              <a:gd name="adj1" fmla="val 16349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1" name="CustomShape 21"/>
          <p:cNvSpPr/>
          <p:nvPr/>
        </p:nvSpPr>
        <p:spPr>
          <a:xfrm>
            <a:off x="10287000" y="451764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92" name="CustomShape 22"/>
          <p:cNvSpPr/>
          <p:nvPr/>
        </p:nvSpPr>
        <p:spPr>
          <a:xfrm>
            <a:off x="10287000" y="482760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93" name="CustomShape 23"/>
          <p:cNvSpPr/>
          <p:nvPr/>
        </p:nvSpPr>
        <p:spPr>
          <a:xfrm>
            <a:off x="7362720" y="455076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(8 Bytes)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94" name="CustomShape 24"/>
          <p:cNvSpPr/>
          <p:nvPr/>
        </p:nvSpPr>
        <p:spPr>
          <a:xfrm rot="10800000">
            <a:off x="3211920" y="7147800"/>
            <a:ext cx="438120" cy="272700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5" name="CustomShape 25"/>
          <p:cNvSpPr/>
          <p:nvPr/>
        </p:nvSpPr>
        <p:spPr>
          <a:xfrm rot="16200000">
            <a:off x="1293480" y="282456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Meta Header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96" name="CustomShape 26"/>
          <p:cNvSpPr/>
          <p:nvPr/>
        </p:nvSpPr>
        <p:spPr>
          <a:xfrm rot="10800000">
            <a:off x="3151800" y="8839080"/>
            <a:ext cx="407520" cy="220860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7" name="CustomShape 27"/>
          <p:cNvSpPr/>
          <p:nvPr/>
        </p:nvSpPr>
        <p:spPr>
          <a:xfrm rot="16200000">
            <a:off x="1338120" y="525312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RPRC Images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98" name="CustomShape 28"/>
          <p:cNvSpPr/>
          <p:nvPr/>
        </p:nvSpPr>
        <p:spPr>
          <a:xfrm>
            <a:off x="6374160" y="6054480"/>
            <a:ext cx="408600" cy="57384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9" name="CustomShape 29"/>
          <p:cNvSpPr/>
          <p:nvPr/>
        </p:nvSpPr>
        <p:spPr>
          <a:xfrm>
            <a:off x="6814080" y="620352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*Refer RPRC Format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00" name="CustomShape 30"/>
          <p:cNvSpPr/>
          <p:nvPr/>
        </p:nvSpPr>
        <p:spPr>
          <a:xfrm>
            <a:off x="9791640" y="3048480"/>
            <a:ext cx="266580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Offset: 0x10 + (8 * Core Index)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01" name="CustomShape 31"/>
          <p:cNvSpPr/>
          <p:nvPr/>
        </p:nvSpPr>
        <p:spPr>
          <a:xfrm>
            <a:off x="9829800" y="4189320"/>
            <a:ext cx="266580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Offset: 0x10 + (8 * Num Cores)</a:t>
            </a:r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CustomShape 1"/>
          <p:cNvSpPr/>
          <p:nvPr/>
        </p:nvSpPr>
        <p:spPr>
          <a:xfrm>
            <a:off x="3886200" y="2118240"/>
            <a:ext cx="3199320" cy="35442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03" name="CustomShape 2"/>
          <p:cNvSpPr/>
          <p:nvPr/>
        </p:nvSpPr>
        <p:spPr>
          <a:xfrm>
            <a:off x="228600" y="1056960"/>
            <a:ext cx="3199320" cy="178956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Space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04" name="CustomShape 3"/>
          <p:cNvSpPr/>
          <p:nvPr/>
        </p:nvSpPr>
        <p:spPr>
          <a:xfrm>
            <a:off x="228600" y="3000600"/>
            <a:ext cx="3199320" cy="26618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Kernel Space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05" name="CustomShape 4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C3E1CF2F-820E-4393-90D6-D6A2E6D5EFBE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19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806" name="CustomShape 5"/>
          <p:cNvSpPr/>
          <p:nvPr/>
        </p:nvSpPr>
        <p:spPr>
          <a:xfrm>
            <a:off x="4053960" y="4215600"/>
            <a:ext cx="2818440" cy="5324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07" name="CustomShape 6"/>
          <p:cNvSpPr/>
          <p:nvPr/>
        </p:nvSpPr>
        <p:spPr>
          <a:xfrm>
            <a:off x="4648320" y="3377520"/>
            <a:ext cx="2208600" cy="5324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08" name="CustomShape 7"/>
          <p:cNvSpPr/>
          <p:nvPr/>
        </p:nvSpPr>
        <p:spPr>
          <a:xfrm>
            <a:off x="4038480" y="4901760"/>
            <a:ext cx="2821320" cy="5324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09" name="CustomShape 8"/>
          <p:cNvSpPr/>
          <p:nvPr/>
        </p:nvSpPr>
        <p:spPr>
          <a:xfrm>
            <a:off x="3886200" y="5791320"/>
            <a:ext cx="319932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R5FSS0-0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10" name="CustomShape 9"/>
          <p:cNvSpPr/>
          <p:nvPr/>
        </p:nvSpPr>
        <p:spPr>
          <a:xfrm>
            <a:off x="454320" y="3421440"/>
            <a:ext cx="2818440" cy="5324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11" name="CustomShape 10"/>
          <p:cNvSpPr/>
          <p:nvPr/>
        </p:nvSpPr>
        <p:spPr>
          <a:xfrm>
            <a:off x="454320" y="2192400"/>
            <a:ext cx="2818440" cy="5324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RP Message Char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12" name="CustomShape 11"/>
          <p:cNvSpPr/>
          <p:nvPr/>
        </p:nvSpPr>
        <p:spPr>
          <a:xfrm>
            <a:off x="441360" y="1458720"/>
            <a:ext cx="2818440" cy="5324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13" name="CustomShape 12"/>
          <p:cNvSpPr/>
          <p:nvPr/>
        </p:nvSpPr>
        <p:spPr>
          <a:xfrm>
            <a:off x="438120" y="4902120"/>
            <a:ext cx="2821320" cy="5324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Linux 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14" name="CustomShape 13"/>
          <p:cNvSpPr/>
          <p:nvPr/>
        </p:nvSpPr>
        <p:spPr>
          <a:xfrm>
            <a:off x="228600" y="5791320"/>
            <a:ext cx="319932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A53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15" name="CustomShape 14"/>
          <p:cNvSpPr/>
          <p:nvPr/>
        </p:nvSpPr>
        <p:spPr>
          <a:xfrm>
            <a:off x="4343400" y="3148920"/>
            <a:ext cx="360" cy="106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6" name="CustomShape 15"/>
          <p:cNvSpPr/>
          <p:nvPr/>
        </p:nvSpPr>
        <p:spPr>
          <a:xfrm>
            <a:off x="5638680" y="3148920"/>
            <a:ext cx="360" cy="265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7" name="CustomShape 16"/>
          <p:cNvSpPr/>
          <p:nvPr/>
        </p:nvSpPr>
        <p:spPr>
          <a:xfrm>
            <a:off x="5638680" y="3911040"/>
            <a:ext cx="360" cy="303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8" name="CustomShape 17"/>
          <p:cNvSpPr/>
          <p:nvPr/>
        </p:nvSpPr>
        <p:spPr>
          <a:xfrm>
            <a:off x="4053960" y="2648520"/>
            <a:ext cx="2818440" cy="5324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19" name="CustomShape 18"/>
          <p:cNvSpPr/>
          <p:nvPr/>
        </p:nvSpPr>
        <p:spPr>
          <a:xfrm>
            <a:off x="7543800" y="2118240"/>
            <a:ext cx="3199320" cy="35442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20" name="CustomShape 19"/>
          <p:cNvSpPr/>
          <p:nvPr/>
        </p:nvSpPr>
        <p:spPr>
          <a:xfrm>
            <a:off x="7711560" y="4215600"/>
            <a:ext cx="2818440" cy="5324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21" name="CustomShape 20"/>
          <p:cNvSpPr/>
          <p:nvPr/>
        </p:nvSpPr>
        <p:spPr>
          <a:xfrm>
            <a:off x="8305920" y="3377520"/>
            <a:ext cx="2208600" cy="5324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22" name="CustomShape 21"/>
          <p:cNvSpPr/>
          <p:nvPr/>
        </p:nvSpPr>
        <p:spPr>
          <a:xfrm>
            <a:off x="7696080" y="4901760"/>
            <a:ext cx="2821320" cy="5324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23" name="CustomShape 22"/>
          <p:cNvSpPr/>
          <p:nvPr/>
        </p:nvSpPr>
        <p:spPr>
          <a:xfrm>
            <a:off x="7543800" y="5791320"/>
            <a:ext cx="319932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R5FSS0-1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24" name="CustomShape 23"/>
          <p:cNvSpPr/>
          <p:nvPr/>
        </p:nvSpPr>
        <p:spPr>
          <a:xfrm>
            <a:off x="8001000" y="3148920"/>
            <a:ext cx="360" cy="106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5" name="CustomShape 24"/>
          <p:cNvSpPr/>
          <p:nvPr/>
        </p:nvSpPr>
        <p:spPr>
          <a:xfrm>
            <a:off x="9296280" y="3148920"/>
            <a:ext cx="360" cy="265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6" name="CustomShape 25"/>
          <p:cNvSpPr/>
          <p:nvPr/>
        </p:nvSpPr>
        <p:spPr>
          <a:xfrm>
            <a:off x="9296280" y="3911040"/>
            <a:ext cx="360" cy="303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7" name="CustomShape 26"/>
          <p:cNvSpPr/>
          <p:nvPr/>
        </p:nvSpPr>
        <p:spPr>
          <a:xfrm>
            <a:off x="7711560" y="2648520"/>
            <a:ext cx="2818440" cy="5324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28" name="CustomShape 27"/>
          <p:cNvSpPr/>
          <p:nvPr/>
        </p:nvSpPr>
        <p:spPr>
          <a:xfrm>
            <a:off x="401400" y="4215600"/>
            <a:ext cx="2818440" cy="5324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Mail Box Driver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29" name="CustomShape 28"/>
          <p:cNvSpPr/>
          <p:nvPr/>
        </p:nvSpPr>
        <p:spPr>
          <a:xfrm>
            <a:off x="6858000" y="4482360"/>
            <a:ext cx="852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0" name="CustomShape 29"/>
          <p:cNvSpPr/>
          <p:nvPr/>
        </p:nvSpPr>
        <p:spPr>
          <a:xfrm>
            <a:off x="3213360" y="4514760"/>
            <a:ext cx="824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1" name="CustomShape 30"/>
          <p:cNvSpPr/>
          <p:nvPr/>
        </p:nvSpPr>
        <p:spPr>
          <a:xfrm>
            <a:off x="1895760" y="1952280"/>
            <a:ext cx="360" cy="33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2" name="CustomShape 31"/>
          <p:cNvSpPr/>
          <p:nvPr/>
        </p:nvSpPr>
        <p:spPr>
          <a:xfrm>
            <a:off x="1895760" y="2729520"/>
            <a:ext cx="360" cy="685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3" name="CustomShape 32"/>
          <p:cNvSpPr/>
          <p:nvPr/>
        </p:nvSpPr>
        <p:spPr>
          <a:xfrm>
            <a:off x="1905840" y="3991680"/>
            <a:ext cx="360" cy="259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4" name="CustomShape 33"/>
          <p:cNvSpPr/>
          <p:nvPr/>
        </p:nvSpPr>
        <p:spPr>
          <a:xfrm>
            <a:off x="11125080" y="2118240"/>
            <a:ext cx="3199320" cy="35442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M4F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35" name="CustomShape 34"/>
          <p:cNvSpPr/>
          <p:nvPr/>
        </p:nvSpPr>
        <p:spPr>
          <a:xfrm>
            <a:off x="11292840" y="4215600"/>
            <a:ext cx="2818440" cy="5324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36" name="CustomShape 35"/>
          <p:cNvSpPr/>
          <p:nvPr/>
        </p:nvSpPr>
        <p:spPr>
          <a:xfrm>
            <a:off x="11277720" y="4901760"/>
            <a:ext cx="2821320" cy="5324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37" name="CustomShape 36"/>
          <p:cNvSpPr/>
          <p:nvPr/>
        </p:nvSpPr>
        <p:spPr>
          <a:xfrm>
            <a:off x="11125080" y="5791320"/>
            <a:ext cx="319932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M4FSS0-0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38" name="CustomShape 37"/>
          <p:cNvSpPr/>
          <p:nvPr/>
        </p:nvSpPr>
        <p:spPr>
          <a:xfrm>
            <a:off x="11658600" y="3148920"/>
            <a:ext cx="360" cy="106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9" name="CustomShape 38"/>
          <p:cNvSpPr/>
          <p:nvPr/>
        </p:nvSpPr>
        <p:spPr>
          <a:xfrm>
            <a:off x="11292840" y="2648520"/>
            <a:ext cx="2818440" cy="5324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40" name="CustomShape 39"/>
          <p:cNvSpPr/>
          <p:nvPr/>
        </p:nvSpPr>
        <p:spPr>
          <a:xfrm>
            <a:off x="10515600" y="4471920"/>
            <a:ext cx="852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1" name="CustomShape 40"/>
          <p:cNvSpPr/>
          <p:nvPr/>
        </p:nvSpPr>
        <p:spPr>
          <a:xfrm>
            <a:off x="11875680" y="3421440"/>
            <a:ext cx="2208600" cy="5324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42" name="CustomShape 41"/>
          <p:cNvSpPr/>
          <p:nvPr/>
        </p:nvSpPr>
        <p:spPr>
          <a:xfrm flipH="1">
            <a:off x="12978360" y="3181680"/>
            <a:ext cx="360" cy="238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3" name="CustomShape 42"/>
          <p:cNvSpPr/>
          <p:nvPr/>
        </p:nvSpPr>
        <p:spPr>
          <a:xfrm>
            <a:off x="12980520" y="3954600"/>
            <a:ext cx="360" cy="259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914400" y="5099040"/>
            <a:ext cx="10120680" cy="10656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OS 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0" y="7391520"/>
            <a:ext cx="14629320" cy="8370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1" name="CustomShape 3"/>
          <p:cNvSpPr/>
          <p:nvPr/>
        </p:nvSpPr>
        <p:spPr>
          <a:xfrm>
            <a:off x="3790800" y="5175360"/>
            <a:ext cx="6914160" cy="3798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Driver Porting Layer (DPL)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12" name="CustomShape 4"/>
          <p:cNvSpPr/>
          <p:nvPr/>
        </p:nvSpPr>
        <p:spPr>
          <a:xfrm>
            <a:off x="8540640" y="4156200"/>
            <a:ext cx="2135520" cy="61488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Peripheral Drivers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13" name="CustomShape 5"/>
          <p:cNvSpPr/>
          <p:nvPr/>
        </p:nvSpPr>
        <p:spPr>
          <a:xfrm>
            <a:off x="7823160" y="5632560"/>
            <a:ext cx="2881800" cy="3798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No 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14" name="CustomShape 6"/>
          <p:cNvSpPr/>
          <p:nvPr/>
        </p:nvSpPr>
        <p:spPr>
          <a:xfrm>
            <a:off x="3790800" y="5632560"/>
            <a:ext cx="3872520" cy="3798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15" name="CustomShape 7"/>
          <p:cNvSpPr/>
          <p:nvPr/>
        </p:nvSpPr>
        <p:spPr>
          <a:xfrm>
            <a:off x="2031840" y="5175360"/>
            <a:ext cx="1675440" cy="837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POSIX 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16" name="CustomShape 8"/>
          <p:cNvSpPr/>
          <p:nvPr/>
        </p:nvSpPr>
        <p:spPr>
          <a:xfrm>
            <a:off x="4121280" y="1770120"/>
            <a:ext cx="3192840" cy="449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Examples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17" name="CustomShape 9"/>
          <p:cNvSpPr/>
          <p:nvPr/>
        </p:nvSpPr>
        <p:spPr>
          <a:xfrm>
            <a:off x="5737320" y="3060720"/>
            <a:ext cx="2426040" cy="4179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LwIP  (TCP/UDP)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18" name="CustomShape 10"/>
          <p:cNvSpPr/>
          <p:nvPr/>
        </p:nvSpPr>
        <p:spPr>
          <a:xfrm>
            <a:off x="914400" y="2736720"/>
            <a:ext cx="10120680" cy="10656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Protocol stacks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Middleware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19" name="CustomShape 11"/>
          <p:cNvSpPr/>
          <p:nvPr/>
        </p:nvSpPr>
        <p:spPr>
          <a:xfrm>
            <a:off x="8288640" y="3060720"/>
            <a:ext cx="2426040" cy="4179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MMWave Framework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20" name="CustomShape 12"/>
          <p:cNvSpPr/>
          <p:nvPr/>
        </p:nvSpPr>
        <p:spPr>
          <a:xfrm>
            <a:off x="914400" y="3917880"/>
            <a:ext cx="10120680" cy="10656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Drivers and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21" name="CustomShape 13"/>
          <p:cNvSpPr/>
          <p:nvPr/>
        </p:nvSpPr>
        <p:spPr>
          <a:xfrm>
            <a:off x="6232680" y="4137120"/>
            <a:ext cx="2145240" cy="63396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Board Peripheral Drivers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22" name="CustomShape 14"/>
          <p:cNvSpPr/>
          <p:nvPr/>
        </p:nvSpPr>
        <p:spPr>
          <a:xfrm>
            <a:off x="914400" y="1295280"/>
            <a:ext cx="10111320" cy="130068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Examples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Demos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23" name="CustomShape 15"/>
          <p:cNvSpPr/>
          <p:nvPr/>
        </p:nvSpPr>
        <p:spPr>
          <a:xfrm>
            <a:off x="11201400" y="1295280"/>
            <a:ext cx="1916640" cy="486936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Tools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24" name="CustomShape 16"/>
          <p:cNvSpPr/>
          <p:nvPr/>
        </p:nvSpPr>
        <p:spPr>
          <a:xfrm>
            <a:off x="11350800" y="3686040"/>
            <a:ext cx="1602360" cy="4626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SysConfig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225" name="CustomShape 17"/>
          <p:cNvSpPr/>
          <p:nvPr/>
        </p:nvSpPr>
        <p:spPr>
          <a:xfrm>
            <a:off x="11350800" y="5397480"/>
            <a:ext cx="1602360" cy="6213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Code Composer Studio (CCS)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226" name="CustomShape 18"/>
          <p:cNvSpPr/>
          <p:nvPr/>
        </p:nvSpPr>
        <p:spPr>
          <a:xfrm>
            <a:off x="11350800" y="4838760"/>
            <a:ext cx="1602360" cy="4975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TI CLANG Compiler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227" name="CustomShape 19"/>
          <p:cNvSpPr/>
          <p:nvPr/>
        </p:nvSpPr>
        <p:spPr>
          <a:xfrm>
            <a:off x="11358720" y="2959200"/>
            <a:ext cx="1602360" cy="6213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TI Resource Explorer (TIREX)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228" name="CustomShape 20"/>
          <p:cNvSpPr/>
          <p:nvPr/>
        </p:nvSpPr>
        <p:spPr>
          <a:xfrm>
            <a:off x="914400" y="6248520"/>
            <a:ext cx="10120680" cy="684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ARM R5F, TI C66x + SOC peripherals + EVM peripherals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29" name="CustomShape 21"/>
          <p:cNvSpPr/>
          <p:nvPr/>
        </p:nvSpPr>
        <p:spPr>
          <a:xfrm>
            <a:off x="11201400" y="6261120"/>
            <a:ext cx="1916640" cy="672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X86 Host (Windows / Linux)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230" name="CustomShape 22"/>
          <p:cNvSpPr/>
          <p:nvPr/>
        </p:nvSpPr>
        <p:spPr>
          <a:xfrm>
            <a:off x="7521480" y="1770120"/>
            <a:ext cx="3192840" cy="449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MMWave Demos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1" name="CustomShape 23"/>
          <p:cNvSpPr/>
          <p:nvPr/>
        </p:nvSpPr>
        <p:spPr>
          <a:xfrm>
            <a:off x="11358720" y="2220840"/>
            <a:ext cx="1602360" cy="6213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SDK Tools (Flashing, Boot, …)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232" name="CustomShape 24"/>
          <p:cNvSpPr/>
          <p:nvPr/>
        </p:nvSpPr>
        <p:spPr>
          <a:xfrm>
            <a:off x="11350800" y="4244040"/>
            <a:ext cx="1602360" cy="4975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TI C6000 Compiler</a:t>
            </a:r>
            <a:endParaRPr lang="en-IN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CustomShape 1"/>
          <p:cNvSpPr/>
          <p:nvPr/>
        </p:nvSpPr>
        <p:spPr>
          <a:xfrm>
            <a:off x="228600" y="2118240"/>
            <a:ext cx="3199320" cy="35442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45" name="CustomShape 2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7B72A19C-82CA-4411-B425-C080F34321FD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20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846" name="CustomShape 3"/>
          <p:cNvSpPr/>
          <p:nvPr/>
        </p:nvSpPr>
        <p:spPr>
          <a:xfrm>
            <a:off x="396360" y="4215600"/>
            <a:ext cx="2818440" cy="5324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47" name="CustomShape 4"/>
          <p:cNvSpPr/>
          <p:nvPr/>
        </p:nvSpPr>
        <p:spPr>
          <a:xfrm>
            <a:off x="990720" y="3377520"/>
            <a:ext cx="2208600" cy="5324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48" name="CustomShape 5"/>
          <p:cNvSpPr/>
          <p:nvPr/>
        </p:nvSpPr>
        <p:spPr>
          <a:xfrm>
            <a:off x="380880" y="4901760"/>
            <a:ext cx="2821320" cy="5324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49" name="CustomShape 6"/>
          <p:cNvSpPr/>
          <p:nvPr/>
        </p:nvSpPr>
        <p:spPr>
          <a:xfrm>
            <a:off x="228600" y="5791320"/>
            <a:ext cx="319932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R5FSS0-0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50" name="CustomShape 7"/>
          <p:cNvSpPr/>
          <p:nvPr/>
        </p:nvSpPr>
        <p:spPr>
          <a:xfrm>
            <a:off x="685800" y="3148920"/>
            <a:ext cx="360" cy="106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1" name="CustomShape 8"/>
          <p:cNvSpPr/>
          <p:nvPr/>
        </p:nvSpPr>
        <p:spPr>
          <a:xfrm>
            <a:off x="1981080" y="3148920"/>
            <a:ext cx="360" cy="265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2" name="CustomShape 9"/>
          <p:cNvSpPr/>
          <p:nvPr/>
        </p:nvSpPr>
        <p:spPr>
          <a:xfrm>
            <a:off x="1981080" y="3911040"/>
            <a:ext cx="360" cy="303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3" name="CustomShape 10"/>
          <p:cNvSpPr/>
          <p:nvPr/>
        </p:nvSpPr>
        <p:spPr>
          <a:xfrm>
            <a:off x="396360" y="2648520"/>
            <a:ext cx="2818440" cy="5324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54" name="CustomShape 11"/>
          <p:cNvSpPr/>
          <p:nvPr/>
        </p:nvSpPr>
        <p:spPr>
          <a:xfrm>
            <a:off x="3886200" y="2118240"/>
            <a:ext cx="3199320" cy="35442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55" name="CustomShape 12"/>
          <p:cNvSpPr/>
          <p:nvPr/>
        </p:nvSpPr>
        <p:spPr>
          <a:xfrm>
            <a:off x="4053960" y="4215600"/>
            <a:ext cx="2818440" cy="5324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56" name="CustomShape 13"/>
          <p:cNvSpPr/>
          <p:nvPr/>
        </p:nvSpPr>
        <p:spPr>
          <a:xfrm>
            <a:off x="4648320" y="3377520"/>
            <a:ext cx="2208600" cy="5324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57" name="CustomShape 14"/>
          <p:cNvSpPr/>
          <p:nvPr/>
        </p:nvSpPr>
        <p:spPr>
          <a:xfrm>
            <a:off x="4038480" y="4901760"/>
            <a:ext cx="2821320" cy="5324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58" name="CustomShape 15"/>
          <p:cNvSpPr/>
          <p:nvPr/>
        </p:nvSpPr>
        <p:spPr>
          <a:xfrm>
            <a:off x="3886200" y="5791320"/>
            <a:ext cx="319932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R5FSS0-1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59" name="CustomShape 16"/>
          <p:cNvSpPr/>
          <p:nvPr/>
        </p:nvSpPr>
        <p:spPr>
          <a:xfrm>
            <a:off x="4343400" y="3148920"/>
            <a:ext cx="360" cy="106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0" name="CustomShape 17"/>
          <p:cNvSpPr/>
          <p:nvPr/>
        </p:nvSpPr>
        <p:spPr>
          <a:xfrm>
            <a:off x="5638680" y="3148920"/>
            <a:ext cx="360" cy="265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1" name="CustomShape 18"/>
          <p:cNvSpPr/>
          <p:nvPr/>
        </p:nvSpPr>
        <p:spPr>
          <a:xfrm>
            <a:off x="5638680" y="3911040"/>
            <a:ext cx="360" cy="303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2" name="CustomShape 19"/>
          <p:cNvSpPr/>
          <p:nvPr/>
        </p:nvSpPr>
        <p:spPr>
          <a:xfrm>
            <a:off x="4053960" y="2648520"/>
            <a:ext cx="2818440" cy="5324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63" name="CustomShape 20"/>
          <p:cNvSpPr/>
          <p:nvPr/>
        </p:nvSpPr>
        <p:spPr>
          <a:xfrm>
            <a:off x="3200400" y="4482360"/>
            <a:ext cx="852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4" name="CustomShape 21"/>
          <p:cNvSpPr/>
          <p:nvPr/>
        </p:nvSpPr>
        <p:spPr>
          <a:xfrm>
            <a:off x="7543800" y="2118240"/>
            <a:ext cx="3199320" cy="35442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65" name="CustomShape 22"/>
          <p:cNvSpPr/>
          <p:nvPr/>
        </p:nvSpPr>
        <p:spPr>
          <a:xfrm>
            <a:off x="7711560" y="4215600"/>
            <a:ext cx="2818440" cy="5324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66" name="CustomShape 23"/>
          <p:cNvSpPr/>
          <p:nvPr/>
        </p:nvSpPr>
        <p:spPr>
          <a:xfrm>
            <a:off x="7696080" y="4901760"/>
            <a:ext cx="2821320" cy="5324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67" name="CustomShape 24"/>
          <p:cNvSpPr/>
          <p:nvPr/>
        </p:nvSpPr>
        <p:spPr>
          <a:xfrm>
            <a:off x="7543800" y="5791320"/>
            <a:ext cx="319932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R5FSS1-0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68" name="CustomShape 25"/>
          <p:cNvSpPr/>
          <p:nvPr/>
        </p:nvSpPr>
        <p:spPr>
          <a:xfrm>
            <a:off x="8077320" y="3148920"/>
            <a:ext cx="360" cy="106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9" name="CustomShape 26"/>
          <p:cNvSpPr/>
          <p:nvPr/>
        </p:nvSpPr>
        <p:spPr>
          <a:xfrm>
            <a:off x="7711560" y="2648520"/>
            <a:ext cx="2818440" cy="5324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70" name="CustomShape 27"/>
          <p:cNvSpPr/>
          <p:nvPr/>
        </p:nvSpPr>
        <p:spPr>
          <a:xfrm>
            <a:off x="6858000" y="4471920"/>
            <a:ext cx="852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1" name="CustomShape 28"/>
          <p:cNvSpPr/>
          <p:nvPr/>
        </p:nvSpPr>
        <p:spPr>
          <a:xfrm>
            <a:off x="8294040" y="3421440"/>
            <a:ext cx="2208600" cy="5324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72" name="CustomShape 29"/>
          <p:cNvSpPr/>
          <p:nvPr/>
        </p:nvSpPr>
        <p:spPr>
          <a:xfrm flipH="1">
            <a:off x="9397080" y="3181680"/>
            <a:ext cx="360" cy="238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3" name="CustomShape 30"/>
          <p:cNvSpPr/>
          <p:nvPr/>
        </p:nvSpPr>
        <p:spPr>
          <a:xfrm>
            <a:off x="9399240" y="3954600"/>
            <a:ext cx="360" cy="259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4" name="CustomShape 31"/>
          <p:cNvSpPr/>
          <p:nvPr/>
        </p:nvSpPr>
        <p:spPr>
          <a:xfrm>
            <a:off x="11201400" y="2118240"/>
            <a:ext cx="3199320" cy="35442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75" name="CustomShape 32"/>
          <p:cNvSpPr/>
          <p:nvPr/>
        </p:nvSpPr>
        <p:spPr>
          <a:xfrm>
            <a:off x="11369160" y="4215600"/>
            <a:ext cx="2818440" cy="5324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76" name="CustomShape 33"/>
          <p:cNvSpPr/>
          <p:nvPr/>
        </p:nvSpPr>
        <p:spPr>
          <a:xfrm>
            <a:off x="11353680" y="4901760"/>
            <a:ext cx="2821320" cy="5324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77" name="CustomShape 34"/>
          <p:cNvSpPr/>
          <p:nvPr/>
        </p:nvSpPr>
        <p:spPr>
          <a:xfrm>
            <a:off x="11201400" y="5791320"/>
            <a:ext cx="319932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R5FSS1-1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78" name="CustomShape 35"/>
          <p:cNvSpPr/>
          <p:nvPr/>
        </p:nvSpPr>
        <p:spPr>
          <a:xfrm>
            <a:off x="11734920" y="3148920"/>
            <a:ext cx="360" cy="106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9" name="CustomShape 36"/>
          <p:cNvSpPr/>
          <p:nvPr/>
        </p:nvSpPr>
        <p:spPr>
          <a:xfrm>
            <a:off x="11369160" y="2648520"/>
            <a:ext cx="2818440" cy="5324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0" name="CustomShape 37"/>
          <p:cNvSpPr/>
          <p:nvPr/>
        </p:nvSpPr>
        <p:spPr>
          <a:xfrm>
            <a:off x="10515600" y="4482360"/>
            <a:ext cx="852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1" name="CustomShape 38"/>
          <p:cNvSpPr/>
          <p:nvPr/>
        </p:nvSpPr>
        <p:spPr>
          <a:xfrm>
            <a:off x="11951640" y="3421440"/>
            <a:ext cx="2208600" cy="5324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2" name="CustomShape 39"/>
          <p:cNvSpPr/>
          <p:nvPr/>
        </p:nvSpPr>
        <p:spPr>
          <a:xfrm flipH="1">
            <a:off x="13054680" y="3181680"/>
            <a:ext cx="360" cy="238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3" name="CustomShape 40"/>
          <p:cNvSpPr/>
          <p:nvPr/>
        </p:nvSpPr>
        <p:spPr>
          <a:xfrm>
            <a:off x="13056840" y="3954600"/>
            <a:ext cx="360" cy="259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CustomShape 1"/>
          <p:cNvSpPr/>
          <p:nvPr/>
        </p:nvSpPr>
        <p:spPr>
          <a:xfrm>
            <a:off x="1706760" y="1981080"/>
            <a:ext cx="3199320" cy="35442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5" name="CustomShape 2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2646CEAB-4C48-4B21-914D-202E926CB451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21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886" name="CustomShape 3"/>
          <p:cNvSpPr/>
          <p:nvPr/>
        </p:nvSpPr>
        <p:spPr>
          <a:xfrm>
            <a:off x="1874520" y="4078440"/>
            <a:ext cx="2818440" cy="5324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7" name="CustomShape 4"/>
          <p:cNvSpPr/>
          <p:nvPr/>
        </p:nvSpPr>
        <p:spPr>
          <a:xfrm>
            <a:off x="2468880" y="3240720"/>
            <a:ext cx="2208600" cy="5324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8" name="CustomShape 5"/>
          <p:cNvSpPr/>
          <p:nvPr/>
        </p:nvSpPr>
        <p:spPr>
          <a:xfrm>
            <a:off x="1859400" y="4764600"/>
            <a:ext cx="2821320" cy="5324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9" name="CustomShape 6"/>
          <p:cNvSpPr/>
          <p:nvPr/>
        </p:nvSpPr>
        <p:spPr>
          <a:xfrm>
            <a:off x="1706760" y="5654160"/>
            <a:ext cx="319932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R5FSS0-0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0" name="CustomShape 7"/>
          <p:cNvSpPr/>
          <p:nvPr/>
        </p:nvSpPr>
        <p:spPr>
          <a:xfrm>
            <a:off x="2163960" y="3012120"/>
            <a:ext cx="360" cy="106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1" name="CustomShape 8"/>
          <p:cNvSpPr/>
          <p:nvPr/>
        </p:nvSpPr>
        <p:spPr>
          <a:xfrm>
            <a:off x="3459600" y="3012120"/>
            <a:ext cx="360" cy="265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2" name="CustomShape 9"/>
          <p:cNvSpPr/>
          <p:nvPr/>
        </p:nvSpPr>
        <p:spPr>
          <a:xfrm>
            <a:off x="3459600" y="3773880"/>
            <a:ext cx="360" cy="303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3" name="CustomShape 10"/>
          <p:cNvSpPr/>
          <p:nvPr/>
        </p:nvSpPr>
        <p:spPr>
          <a:xfrm>
            <a:off x="1874520" y="2511360"/>
            <a:ext cx="2818440" cy="5324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4" name="CustomShape 11"/>
          <p:cNvSpPr/>
          <p:nvPr/>
        </p:nvSpPr>
        <p:spPr>
          <a:xfrm>
            <a:off x="5364360" y="1981080"/>
            <a:ext cx="3199320" cy="35442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5" name="CustomShape 12"/>
          <p:cNvSpPr/>
          <p:nvPr/>
        </p:nvSpPr>
        <p:spPr>
          <a:xfrm>
            <a:off x="5532120" y="4078440"/>
            <a:ext cx="2818440" cy="5324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6" name="CustomShape 13"/>
          <p:cNvSpPr/>
          <p:nvPr/>
        </p:nvSpPr>
        <p:spPr>
          <a:xfrm>
            <a:off x="6126480" y="3240720"/>
            <a:ext cx="2208600" cy="5324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7" name="CustomShape 14"/>
          <p:cNvSpPr/>
          <p:nvPr/>
        </p:nvSpPr>
        <p:spPr>
          <a:xfrm>
            <a:off x="5517000" y="4764600"/>
            <a:ext cx="2821320" cy="5324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8" name="CustomShape 15"/>
          <p:cNvSpPr/>
          <p:nvPr/>
        </p:nvSpPr>
        <p:spPr>
          <a:xfrm>
            <a:off x="5364360" y="5654160"/>
            <a:ext cx="319932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R5FSS0-1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9" name="CustomShape 16"/>
          <p:cNvSpPr/>
          <p:nvPr/>
        </p:nvSpPr>
        <p:spPr>
          <a:xfrm>
            <a:off x="5821560" y="3012120"/>
            <a:ext cx="360" cy="106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0" name="CustomShape 17"/>
          <p:cNvSpPr/>
          <p:nvPr/>
        </p:nvSpPr>
        <p:spPr>
          <a:xfrm>
            <a:off x="7117200" y="3012120"/>
            <a:ext cx="360" cy="265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1" name="CustomShape 18"/>
          <p:cNvSpPr/>
          <p:nvPr/>
        </p:nvSpPr>
        <p:spPr>
          <a:xfrm>
            <a:off x="7117200" y="3773880"/>
            <a:ext cx="360" cy="303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2" name="CustomShape 19"/>
          <p:cNvSpPr/>
          <p:nvPr/>
        </p:nvSpPr>
        <p:spPr>
          <a:xfrm>
            <a:off x="5532120" y="2511360"/>
            <a:ext cx="2818440" cy="5324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03" name="CustomShape 20"/>
          <p:cNvSpPr/>
          <p:nvPr/>
        </p:nvSpPr>
        <p:spPr>
          <a:xfrm>
            <a:off x="4678560" y="4345200"/>
            <a:ext cx="852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4" name="CustomShape 21"/>
          <p:cNvSpPr/>
          <p:nvPr/>
        </p:nvSpPr>
        <p:spPr>
          <a:xfrm>
            <a:off x="9021960" y="1981080"/>
            <a:ext cx="3199320" cy="35442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C66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05" name="CustomShape 22"/>
          <p:cNvSpPr/>
          <p:nvPr/>
        </p:nvSpPr>
        <p:spPr>
          <a:xfrm>
            <a:off x="9189720" y="4078440"/>
            <a:ext cx="2818440" cy="5324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06" name="CustomShape 23"/>
          <p:cNvSpPr/>
          <p:nvPr/>
        </p:nvSpPr>
        <p:spPr>
          <a:xfrm>
            <a:off x="9174600" y="4764600"/>
            <a:ext cx="2821320" cy="5324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07" name="CustomShape 24"/>
          <p:cNvSpPr/>
          <p:nvPr/>
        </p:nvSpPr>
        <p:spPr>
          <a:xfrm>
            <a:off x="9021960" y="5654160"/>
            <a:ext cx="319932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C66 DSP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08" name="CustomShape 25"/>
          <p:cNvSpPr/>
          <p:nvPr/>
        </p:nvSpPr>
        <p:spPr>
          <a:xfrm>
            <a:off x="9555480" y="3012120"/>
            <a:ext cx="360" cy="106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9" name="CustomShape 26"/>
          <p:cNvSpPr/>
          <p:nvPr/>
        </p:nvSpPr>
        <p:spPr>
          <a:xfrm>
            <a:off x="9189720" y="2511360"/>
            <a:ext cx="2818440" cy="5324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10" name="CustomShape 27"/>
          <p:cNvSpPr/>
          <p:nvPr/>
        </p:nvSpPr>
        <p:spPr>
          <a:xfrm>
            <a:off x="8336160" y="4334760"/>
            <a:ext cx="852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1" name="CustomShape 28"/>
          <p:cNvSpPr/>
          <p:nvPr/>
        </p:nvSpPr>
        <p:spPr>
          <a:xfrm>
            <a:off x="9772560" y="3284280"/>
            <a:ext cx="2208600" cy="5324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12" name="CustomShape 29"/>
          <p:cNvSpPr/>
          <p:nvPr/>
        </p:nvSpPr>
        <p:spPr>
          <a:xfrm flipH="1">
            <a:off x="10875240" y="3044880"/>
            <a:ext cx="360" cy="238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3" name="CustomShape 30"/>
          <p:cNvSpPr/>
          <p:nvPr/>
        </p:nvSpPr>
        <p:spPr>
          <a:xfrm>
            <a:off x="10877400" y="3817800"/>
            <a:ext cx="360" cy="259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CustomShape 1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7563A774-74B2-4076-AE13-D95D60968BC6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22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915" name="Picture 4"/>
          <p:cNvPicPr/>
          <p:nvPr/>
        </p:nvPicPr>
        <p:blipFill>
          <a:blip r:embed="rId2"/>
          <a:stretch/>
        </p:blipFill>
        <p:spPr>
          <a:xfrm>
            <a:off x="838080" y="891360"/>
            <a:ext cx="12274200" cy="4593960"/>
          </a:xfrm>
          <a:prstGeom prst="rect">
            <a:avLst/>
          </a:prstGeom>
          <a:ln w="0">
            <a:noFill/>
          </a:ln>
        </p:spPr>
      </p:pic>
      <p:sp>
        <p:nvSpPr>
          <p:cNvPr id="916" name="CustomShape 2"/>
          <p:cNvSpPr/>
          <p:nvPr/>
        </p:nvSpPr>
        <p:spPr>
          <a:xfrm>
            <a:off x="8458200" y="2731680"/>
            <a:ext cx="151200" cy="10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7" name="CustomShape 3"/>
          <p:cNvSpPr/>
          <p:nvPr/>
        </p:nvSpPr>
        <p:spPr>
          <a:xfrm>
            <a:off x="6400800" y="2362320"/>
            <a:ext cx="2056320" cy="72900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Enable IPC between current CPU and another CPU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918" name="CustomShape 4"/>
          <p:cNvSpPr/>
          <p:nvPr/>
        </p:nvSpPr>
        <p:spPr>
          <a:xfrm flipH="1" flipV="1">
            <a:off x="10437840" y="3809160"/>
            <a:ext cx="837000" cy="12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9" name="CustomShape 5"/>
          <p:cNvSpPr/>
          <p:nvPr/>
        </p:nvSpPr>
        <p:spPr>
          <a:xfrm>
            <a:off x="11277720" y="3562560"/>
            <a:ext cx="2056320" cy="51588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Keep IPC disabled with a CPU if not needed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920" name="CustomShape 6"/>
          <p:cNvSpPr/>
          <p:nvPr/>
        </p:nvSpPr>
        <p:spPr>
          <a:xfrm>
            <a:off x="8458200" y="4114800"/>
            <a:ext cx="345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1" name="CustomShape 7"/>
          <p:cNvSpPr/>
          <p:nvPr/>
        </p:nvSpPr>
        <p:spPr>
          <a:xfrm>
            <a:off x="6934320" y="3795480"/>
            <a:ext cx="1522800" cy="72900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Check this to enable IPC with Linux</a:t>
            </a:r>
            <a:endParaRPr lang="en-IN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CustomShape 1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582CDC8F-8170-4BF2-8762-C4861FC3F145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23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923" name="Picture 1"/>
          <p:cNvPicPr/>
          <p:nvPr/>
        </p:nvPicPr>
        <p:blipFill>
          <a:blip r:embed="rId2"/>
          <a:stretch/>
        </p:blipFill>
        <p:spPr>
          <a:xfrm>
            <a:off x="1752480" y="983520"/>
            <a:ext cx="10533600" cy="4237560"/>
          </a:xfrm>
          <a:prstGeom prst="rect">
            <a:avLst/>
          </a:prstGeom>
          <a:ln w="0">
            <a:noFill/>
          </a:ln>
        </p:spPr>
      </p:pic>
      <p:sp>
        <p:nvSpPr>
          <p:cNvPr id="924" name="CustomShape 2"/>
          <p:cNvSpPr/>
          <p:nvPr/>
        </p:nvSpPr>
        <p:spPr>
          <a:xfrm>
            <a:off x="8534520" y="3371040"/>
            <a:ext cx="1512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5" name="CustomShape 3"/>
          <p:cNvSpPr/>
          <p:nvPr/>
        </p:nvSpPr>
        <p:spPr>
          <a:xfrm>
            <a:off x="6629400" y="3048120"/>
            <a:ext cx="1904040" cy="63720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Enable IPC between current CPU and another CPU</a:t>
            </a:r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CustomShape 1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0CC55350-4785-403B-A8D3-EE8022073499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24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927" name="Picture 1"/>
          <p:cNvPicPr/>
          <p:nvPr/>
        </p:nvPicPr>
        <p:blipFill>
          <a:blip r:embed="rId2"/>
          <a:stretch/>
        </p:blipFill>
        <p:spPr>
          <a:xfrm>
            <a:off x="1523880" y="1143000"/>
            <a:ext cx="10638360" cy="3742200"/>
          </a:xfrm>
          <a:prstGeom prst="rect">
            <a:avLst/>
          </a:prstGeom>
          <a:ln w="0">
            <a:noFill/>
          </a:ln>
        </p:spPr>
      </p:pic>
      <p:sp>
        <p:nvSpPr>
          <p:cNvPr id="928" name="CustomShape 2"/>
          <p:cNvSpPr/>
          <p:nvPr/>
        </p:nvSpPr>
        <p:spPr>
          <a:xfrm>
            <a:off x="6496200" y="3048120"/>
            <a:ext cx="1637280" cy="63720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Enable IPC between current CPU and another CPU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929" name="CustomShape 3"/>
          <p:cNvSpPr/>
          <p:nvPr/>
        </p:nvSpPr>
        <p:spPr>
          <a:xfrm>
            <a:off x="8134200" y="3371040"/>
            <a:ext cx="246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CustomShape 1"/>
          <p:cNvSpPr/>
          <p:nvPr/>
        </p:nvSpPr>
        <p:spPr>
          <a:xfrm>
            <a:off x="548640" y="274320"/>
            <a:ext cx="12800520" cy="821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Boot flow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931" name="CustomShape 2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F44A8AC6-7676-4DD1-849A-DCBFD6E66F16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25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932" name="CustomShape 3"/>
          <p:cNvSpPr/>
          <p:nvPr/>
        </p:nvSpPr>
        <p:spPr>
          <a:xfrm>
            <a:off x="3551040" y="2699640"/>
            <a:ext cx="2056320" cy="14468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7A7A7A"/>
              </a:gs>
              <a:gs pos="100000">
                <a:srgbClr val="9E9E9E"/>
              </a:gs>
            </a:gsLst>
            <a:lin ang="16200000"/>
          </a:gra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ROM Bootloader (RBL)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33" name="CustomShape 4"/>
          <p:cNvSpPr/>
          <p:nvPr/>
        </p:nvSpPr>
        <p:spPr>
          <a:xfrm>
            <a:off x="1226880" y="2825640"/>
            <a:ext cx="17514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POWER-ON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34" name="CustomShape 5"/>
          <p:cNvSpPr/>
          <p:nvPr/>
        </p:nvSpPr>
        <p:spPr>
          <a:xfrm>
            <a:off x="2712600" y="3195000"/>
            <a:ext cx="684720" cy="4561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04040"/>
          </a:solidFill>
          <a:ln>
            <a:solidFill>
              <a:srgbClr val="2F2F2F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35" name="CustomShape 6"/>
          <p:cNvSpPr/>
          <p:nvPr/>
        </p:nvSpPr>
        <p:spPr>
          <a:xfrm>
            <a:off x="5760720" y="3195000"/>
            <a:ext cx="684720" cy="4561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04040"/>
          </a:solidFill>
          <a:ln>
            <a:solidFill>
              <a:srgbClr val="2F2F2F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36" name="CustomShape 7"/>
          <p:cNvSpPr/>
          <p:nvPr/>
        </p:nvSpPr>
        <p:spPr>
          <a:xfrm>
            <a:off x="6598800" y="2699640"/>
            <a:ext cx="2056320" cy="14468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7A7A7A"/>
              </a:gs>
              <a:gs pos="100000">
                <a:srgbClr val="9E9E9E"/>
              </a:gs>
            </a:gsLst>
            <a:lin ang="16200000"/>
          </a:gra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Secondary Bootloader (SBL)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37" name="CustomShape 8"/>
          <p:cNvSpPr/>
          <p:nvPr/>
        </p:nvSpPr>
        <p:spPr>
          <a:xfrm>
            <a:off x="8808840" y="3195000"/>
            <a:ext cx="684720" cy="4561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04040"/>
          </a:solidFill>
          <a:ln>
            <a:solidFill>
              <a:srgbClr val="2F2F2F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38" name="CustomShape 9"/>
          <p:cNvSpPr/>
          <p:nvPr/>
        </p:nvSpPr>
        <p:spPr>
          <a:xfrm>
            <a:off x="9646920" y="2699640"/>
            <a:ext cx="2056320" cy="14468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7A7A7A"/>
              </a:gs>
              <a:gs pos="100000">
                <a:srgbClr val="9E9E9E"/>
              </a:gs>
            </a:gsLst>
            <a:lin ang="16200000"/>
          </a:gra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Application Binary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939" name="Picture 25"/>
          <p:cNvPicPr/>
          <p:nvPr/>
        </p:nvPicPr>
        <p:blipFill>
          <a:blip r:embed="rId2"/>
          <a:stretch/>
        </p:blipFill>
        <p:spPr>
          <a:xfrm>
            <a:off x="1450080" y="3001680"/>
            <a:ext cx="842400" cy="842400"/>
          </a:xfrm>
          <a:prstGeom prst="rect">
            <a:avLst/>
          </a:prstGeom>
          <a:ln w="0">
            <a:noFill/>
          </a:ln>
        </p:spPr>
      </p:pic>
      <p:sp>
        <p:nvSpPr>
          <p:cNvPr id="940" name="CustomShape 10"/>
          <p:cNvSpPr/>
          <p:nvPr/>
        </p:nvSpPr>
        <p:spPr>
          <a:xfrm rot="5400000">
            <a:off x="5837760" y="1169640"/>
            <a:ext cx="532440" cy="205632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solidFill>
              <a:srgbClr val="000000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941" name="CustomShape 11"/>
          <p:cNvSpPr/>
          <p:nvPr/>
        </p:nvSpPr>
        <p:spPr>
          <a:xfrm rot="5400000">
            <a:off x="8885880" y="1117440"/>
            <a:ext cx="532440" cy="205632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solidFill>
              <a:srgbClr val="000000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942" name="CustomShape 12"/>
          <p:cNvSpPr/>
          <p:nvPr/>
        </p:nvSpPr>
        <p:spPr>
          <a:xfrm>
            <a:off x="5412240" y="1510200"/>
            <a:ext cx="14770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ROM BOOT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43" name="CustomShape 13"/>
          <p:cNvSpPr/>
          <p:nvPr/>
        </p:nvSpPr>
        <p:spPr>
          <a:xfrm>
            <a:off x="8462160" y="1529280"/>
            <a:ext cx="13780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SBL BOOT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CustomShape 1"/>
          <p:cNvSpPr/>
          <p:nvPr/>
        </p:nvSpPr>
        <p:spPr>
          <a:xfrm>
            <a:off x="548640" y="274320"/>
            <a:ext cx="12800520" cy="821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SBL Boot flow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945" name="CustomShape 2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2EED568A-E16A-418F-A418-D542FAE0466D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26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946" name="CustomShape 3"/>
          <p:cNvSpPr/>
          <p:nvPr/>
        </p:nvSpPr>
        <p:spPr>
          <a:xfrm>
            <a:off x="548640" y="3124080"/>
            <a:ext cx="1736280" cy="97416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MULTICORE APPIMAGE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47" name="CustomShape 4"/>
          <p:cNvSpPr/>
          <p:nvPr/>
        </p:nvSpPr>
        <p:spPr>
          <a:xfrm>
            <a:off x="2362320" y="3657600"/>
            <a:ext cx="1065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948" name="CustomShape 5"/>
          <p:cNvSpPr/>
          <p:nvPr/>
        </p:nvSpPr>
        <p:spPr>
          <a:xfrm>
            <a:off x="2416680" y="2935440"/>
            <a:ext cx="106560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SBL Parse</a:t>
            </a:r>
            <a:endParaRPr lang="en-IN" sz="1800" b="0" strike="noStrike" spc="-1">
              <a:latin typeface="Arial"/>
            </a:endParaRPr>
          </a:p>
        </p:txBody>
      </p:sp>
      <p:graphicFrame>
        <p:nvGraphicFramePr>
          <p:cNvPr id="949" name="Table 6"/>
          <p:cNvGraphicFramePr/>
          <p:nvPr/>
        </p:nvGraphicFramePr>
        <p:xfrm>
          <a:off x="3522600" y="2728440"/>
          <a:ext cx="2133360" cy="1830240"/>
        </p:xfrm>
        <a:graphic>
          <a:graphicData uri="http://schemas.openxmlformats.org/drawingml/2006/table">
            <a:tbl>
              <a:tblPr/>
              <a:tblGrid>
                <a:gridCol w="2133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1</a:t>
                      </a:r>
                      <a:endParaRPr lang="en-IN" sz="2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04040"/>
                      </a:solidFill>
                    </a:lnL>
                    <a:lnR w="12240">
                      <a:solidFill>
                        <a:srgbClr val="404040"/>
                      </a:solidFill>
                    </a:lnR>
                    <a:lnT w="12240">
                      <a:solidFill>
                        <a:srgbClr val="404040"/>
                      </a:solidFill>
                    </a:lnT>
                    <a:lnB w="12240">
                      <a:solidFill>
                        <a:srgbClr val="404040"/>
                      </a:solidFill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…….</a:t>
                      </a:r>
                      <a:endParaRPr lang="en-IN" sz="2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04040"/>
                      </a:solidFill>
                    </a:lnL>
                    <a:lnR w="12240">
                      <a:solidFill>
                        <a:srgbClr val="404040"/>
                      </a:solidFill>
                    </a:lnR>
                    <a:lnT w="12240">
                      <a:solidFill>
                        <a:srgbClr val="404040"/>
                      </a:solidFill>
                    </a:lnT>
                    <a:lnB w="12240">
                      <a:solidFill>
                        <a:srgbClr val="404040"/>
                      </a:solidFill>
                    </a:lnB>
                    <a:solidFill>
                      <a:srgbClr val="CE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…….</a:t>
                      </a:r>
                      <a:endParaRPr lang="en-IN" sz="2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04040"/>
                      </a:solidFill>
                    </a:lnL>
                    <a:lnR w="12240">
                      <a:solidFill>
                        <a:srgbClr val="404040"/>
                      </a:solidFill>
                    </a:lnR>
                    <a:lnT w="12240">
                      <a:solidFill>
                        <a:srgbClr val="404040"/>
                      </a:solidFill>
                    </a:lnT>
                    <a:lnB w="12240">
                      <a:solidFill>
                        <a:srgbClr val="404040"/>
                      </a:solidFill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N</a:t>
                      </a:r>
                      <a:endParaRPr lang="en-IN" sz="2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04040"/>
                      </a:solidFill>
                    </a:lnL>
                    <a:lnR w="12240">
                      <a:solidFill>
                        <a:srgbClr val="404040"/>
                      </a:solidFill>
                    </a:lnR>
                    <a:lnT w="12240">
                      <a:solidFill>
                        <a:srgbClr val="404040"/>
                      </a:solidFill>
                    </a:lnT>
                    <a:lnB w="12240">
                      <a:solidFill>
                        <a:srgbClr val="404040"/>
                      </a:solidFill>
                    </a:lnB>
                    <a:solidFill>
                      <a:srgbClr val="CE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50" name="CustomShape 7"/>
          <p:cNvSpPr/>
          <p:nvPr/>
        </p:nvSpPr>
        <p:spPr>
          <a:xfrm>
            <a:off x="3048120" y="4642560"/>
            <a:ext cx="341280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RPRCs for N CPUs were found in the multicore appimage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51" name="CustomShape 8"/>
          <p:cNvSpPr/>
          <p:nvPr/>
        </p:nvSpPr>
        <p:spPr>
          <a:xfrm>
            <a:off x="5791320" y="3620880"/>
            <a:ext cx="1446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952" name="CustomShape 9"/>
          <p:cNvSpPr/>
          <p:nvPr/>
        </p:nvSpPr>
        <p:spPr>
          <a:xfrm>
            <a:off x="5656320" y="3238200"/>
            <a:ext cx="18450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For each RPRC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53" name="CustomShape 10"/>
          <p:cNvSpPr/>
          <p:nvPr/>
        </p:nvSpPr>
        <p:spPr>
          <a:xfrm>
            <a:off x="7469640" y="3210480"/>
            <a:ext cx="1200600" cy="82188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Initialize Core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54" name="CustomShape 11"/>
          <p:cNvSpPr/>
          <p:nvPr/>
        </p:nvSpPr>
        <p:spPr>
          <a:xfrm>
            <a:off x="8934840" y="3203640"/>
            <a:ext cx="1200600" cy="82188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Load RPRC 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55" name="CustomShape 12"/>
          <p:cNvSpPr/>
          <p:nvPr/>
        </p:nvSpPr>
        <p:spPr>
          <a:xfrm>
            <a:off x="8671680" y="3620880"/>
            <a:ext cx="245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956" name="CustomShape 13"/>
          <p:cNvSpPr/>
          <p:nvPr/>
        </p:nvSpPr>
        <p:spPr>
          <a:xfrm>
            <a:off x="10136880" y="3620880"/>
            <a:ext cx="245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957" name="CustomShape 14"/>
          <p:cNvSpPr/>
          <p:nvPr/>
        </p:nvSpPr>
        <p:spPr>
          <a:xfrm>
            <a:off x="10383840" y="3203640"/>
            <a:ext cx="1200600" cy="82188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Set Entry Point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958" name="CustomShape 15"/>
          <p:cNvSpPr/>
          <p:nvPr/>
        </p:nvSpPr>
        <p:spPr>
          <a:xfrm>
            <a:off x="11585520" y="3607560"/>
            <a:ext cx="245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959" name="CustomShape 16"/>
          <p:cNvSpPr/>
          <p:nvPr/>
        </p:nvSpPr>
        <p:spPr>
          <a:xfrm>
            <a:off x="11822040" y="3196080"/>
            <a:ext cx="1200600" cy="82188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Release Core from Reset</a:t>
            </a:r>
            <a:endParaRPr lang="en-IN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5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1" dur="25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25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25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3" dur="25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25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1" dur="25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5" dur="25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9" dur="25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3" dur="25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7" dur="25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1" dur="25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5" dur="25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9" dur="25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CustomShape 1"/>
          <p:cNvSpPr/>
          <p:nvPr/>
        </p:nvSpPr>
        <p:spPr>
          <a:xfrm>
            <a:off x="2207880" y="4870800"/>
            <a:ext cx="5884200" cy="15264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Device Driver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961" name="CustomShape 2"/>
          <p:cNvSpPr/>
          <p:nvPr/>
        </p:nvSpPr>
        <p:spPr>
          <a:xfrm>
            <a:off x="1402920" y="6642720"/>
            <a:ext cx="6673320" cy="58968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Specific USB Controller Hardware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962" name="CustomShape 3"/>
          <p:cNvSpPr/>
          <p:nvPr/>
        </p:nvSpPr>
        <p:spPr>
          <a:xfrm>
            <a:off x="2207880" y="2467440"/>
            <a:ext cx="5868000" cy="154836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Tiny USB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963" name="CustomShape 4"/>
          <p:cNvSpPr/>
          <p:nvPr/>
        </p:nvSpPr>
        <p:spPr>
          <a:xfrm>
            <a:off x="4314960" y="5041080"/>
            <a:ext cx="3532680" cy="59220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USB Device Core Driver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964" name="CustomShape 5"/>
          <p:cNvSpPr/>
          <p:nvPr/>
        </p:nvSpPr>
        <p:spPr>
          <a:xfrm>
            <a:off x="4327200" y="5697000"/>
            <a:ext cx="3532680" cy="61416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Porting Layer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965" name="CustomShape 6"/>
          <p:cNvSpPr/>
          <p:nvPr/>
        </p:nvSpPr>
        <p:spPr>
          <a:xfrm>
            <a:off x="2207880" y="1447920"/>
            <a:ext cx="5868000" cy="87660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Application Layer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966" name="CustomShape 7"/>
          <p:cNvSpPr/>
          <p:nvPr/>
        </p:nvSpPr>
        <p:spPr>
          <a:xfrm>
            <a:off x="2224080" y="4212720"/>
            <a:ext cx="5868000" cy="58968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TinyUSB Porting Layer (DCD)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967" name="CustomShape 8"/>
          <p:cNvSpPr/>
          <p:nvPr/>
        </p:nvSpPr>
        <p:spPr>
          <a:xfrm rot="5400000">
            <a:off x="-743040" y="3595680"/>
            <a:ext cx="4949280" cy="6534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FreeRTOS </a:t>
            </a:r>
            <a:r>
              <a:rPr lang="en-US" sz="1920" b="0" strike="noStrike" spc="-1">
                <a:solidFill>
                  <a:srgbClr val="000000"/>
                </a:solidFill>
                <a:latin typeface="Arial"/>
                <a:ea typeface="DejaVu Sans"/>
              </a:rPr>
              <a:t>/ NORTOS Services</a:t>
            </a:r>
            <a:endParaRPr lang="en-IN" sz="1920" b="0" strike="noStrike" spc="-1">
              <a:latin typeface="Arial"/>
            </a:endParaRPr>
          </a:p>
        </p:txBody>
      </p:sp>
      <p:sp>
        <p:nvSpPr>
          <p:cNvPr id="968" name="CustomShape 9"/>
          <p:cNvSpPr/>
          <p:nvPr/>
        </p:nvSpPr>
        <p:spPr>
          <a:xfrm>
            <a:off x="4876920" y="2622240"/>
            <a:ext cx="2894400" cy="42192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CDC-ACM Class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969" name="CustomShape 10"/>
          <p:cNvSpPr/>
          <p:nvPr/>
        </p:nvSpPr>
        <p:spPr>
          <a:xfrm>
            <a:off x="4876920" y="1645920"/>
            <a:ext cx="2894400" cy="54432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cdc_echo example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970" name="CustomShape 11"/>
          <p:cNvSpPr/>
          <p:nvPr/>
        </p:nvSpPr>
        <p:spPr>
          <a:xfrm>
            <a:off x="4876920" y="3191400"/>
            <a:ext cx="2894400" cy="70668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USB Device Core</a:t>
            </a:r>
            <a:endParaRPr lang="en-IN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CustomShape 1"/>
          <p:cNvSpPr/>
          <p:nvPr/>
        </p:nvSpPr>
        <p:spPr>
          <a:xfrm>
            <a:off x="4973760" y="261720"/>
            <a:ext cx="6988680" cy="71607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Line 2"/>
          <p:cNvSpPr/>
          <p:nvPr/>
        </p:nvSpPr>
        <p:spPr>
          <a:xfrm flipV="1">
            <a:off x="2133360" y="1243080"/>
            <a:ext cx="9982440" cy="11160"/>
          </a:xfrm>
          <a:prstGeom prst="line">
            <a:avLst/>
          </a:prstGeom>
          <a:ln>
            <a:solidFill>
              <a:srgbClr val="DE0000">
                <a:lumMod val="7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Line 3"/>
          <p:cNvSpPr/>
          <p:nvPr/>
        </p:nvSpPr>
        <p:spPr>
          <a:xfrm>
            <a:off x="2133360" y="6608520"/>
            <a:ext cx="9982440" cy="1080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4"/>
          <p:cNvSpPr/>
          <p:nvPr/>
        </p:nvSpPr>
        <p:spPr>
          <a:xfrm>
            <a:off x="5355000" y="591120"/>
            <a:ext cx="6230520" cy="333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Application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975" name="CustomShape 5"/>
          <p:cNvSpPr/>
          <p:nvPr/>
        </p:nvSpPr>
        <p:spPr>
          <a:xfrm>
            <a:off x="2374920" y="6620400"/>
            <a:ext cx="2284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1 - Physical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76" name="CustomShape 6"/>
          <p:cNvSpPr/>
          <p:nvPr/>
        </p:nvSpPr>
        <p:spPr>
          <a:xfrm>
            <a:off x="2374920" y="6239160"/>
            <a:ext cx="2284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2 - Data Link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77" name="CustomShape 7"/>
          <p:cNvSpPr/>
          <p:nvPr/>
        </p:nvSpPr>
        <p:spPr>
          <a:xfrm>
            <a:off x="2374920" y="873720"/>
            <a:ext cx="2284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7 -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78" name="CustomShape 8"/>
          <p:cNvSpPr/>
          <p:nvPr/>
        </p:nvSpPr>
        <p:spPr>
          <a:xfrm>
            <a:off x="6213960" y="5267160"/>
            <a:ext cx="4504680" cy="333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 Firmware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979" name="CustomShape 9"/>
          <p:cNvSpPr/>
          <p:nvPr/>
        </p:nvSpPr>
        <p:spPr>
          <a:xfrm>
            <a:off x="5351040" y="6030360"/>
            <a:ext cx="6230520" cy="333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with 2x MII/RGMII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980" name="CustomShape 10"/>
          <p:cNvSpPr/>
          <p:nvPr/>
        </p:nvSpPr>
        <p:spPr>
          <a:xfrm>
            <a:off x="7077960" y="4205880"/>
            <a:ext cx="2775960" cy="333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Driver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981" name="CustomShape 11"/>
          <p:cNvSpPr/>
          <p:nvPr/>
        </p:nvSpPr>
        <p:spPr>
          <a:xfrm>
            <a:off x="5376600" y="3442680"/>
            <a:ext cx="3021120" cy="333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EtherNet/IP Adapter FWHAL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982" name="CustomShape 12"/>
          <p:cNvSpPr/>
          <p:nvPr/>
        </p:nvSpPr>
        <p:spPr>
          <a:xfrm>
            <a:off x="5420880" y="1833840"/>
            <a:ext cx="5765760" cy="333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EtherNet/IP Adapter Stack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983" name="CustomShape 13"/>
          <p:cNvSpPr/>
          <p:nvPr/>
        </p:nvSpPr>
        <p:spPr>
          <a:xfrm>
            <a:off x="6543720" y="6400800"/>
            <a:ext cx="175680" cy="4201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4" name="CustomShape 14"/>
          <p:cNvSpPr/>
          <p:nvPr/>
        </p:nvSpPr>
        <p:spPr>
          <a:xfrm>
            <a:off x="12309480" y="591120"/>
            <a:ext cx="373680" cy="431964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5" name="CustomShape 15"/>
          <p:cNvSpPr/>
          <p:nvPr/>
        </p:nvSpPr>
        <p:spPr>
          <a:xfrm>
            <a:off x="12316680" y="5033160"/>
            <a:ext cx="366120" cy="158544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6" name="CustomShape 16"/>
          <p:cNvSpPr/>
          <p:nvPr/>
        </p:nvSpPr>
        <p:spPr>
          <a:xfrm>
            <a:off x="12364200" y="2915640"/>
            <a:ext cx="188712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Processor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87" name="CustomShape 17"/>
          <p:cNvSpPr/>
          <p:nvPr/>
        </p:nvSpPr>
        <p:spPr>
          <a:xfrm>
            <a:off x="12364200" y="5740200"/>
            <a:ext cx="18871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PRUICSS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88" name="CustomShape 18"/>
          <p:cNvSpPr/>
          <p:nvPr/>
        </p:nvSpPr>
        <p:spPr>
          <a:xfrm>
            <a:off x="5351040" y="6843600"/>
            <a:ext cx="2561040" cy="333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989" name="CustomShape 19"/>
          <p:cNvSpPr/>
          <p:nvPr/>
        </p:nvSpPr>
        <p:spPr>
          <a:xfrm>
            <a:off x="9020160" y="6830280"/>
            <a:ext cx="2561040" cy="333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990" name="CustomShape 20"/>
          <p:cNvSpPr/>
          <p:nvPr/>
        </p:nvSpPr>
        <p:spPr>
          <a:xfrm>
            <a:off x="10212840" y="6395760"/>
            <a:ext cx="175680" cy="4201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1" name="CustomShape 21"/>
          <p:cNvSpPr/>
          <p:nvPr/>
        </p:nvSpPr>
        <p:spPr>
          <a:xfrm>
            <a:off x="8569440" y="3442680"/>
            <a:ext cx="3043800" cy="333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ICSS-EMAC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992" name="CustomShape 22"/>
          <p:cNvSpPr/>
          <p:nvPr/>
        </p:nvSpPr>
        <p:spPr>
          <a:xfrm flipH="1">
            <a:off x="8398080" y="5634000"/>
            <a:ext cx="175680" cy="3402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3" name="CustomShape 23"/>
          <p:cNvSpPr/>
          <p:nvPr/>
        </p:nvSpPr>
        <p:spPr>
          <a:xfrm>
            <a:off x="8404560" y="4573440"/>
            <a:ext cx="163800" cy="6922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4" name="CustomShape 24"/>
          <p:cNvSpPr/>
          <p:nvPr/>
        </p:nvSpPr>
        <p:spPr>
          <a:xfrm>
            <a:off x="11340000" y="3823920"/>
            <a:ext cx="175680" cy="217044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5" name="CustomShape 25"/>
          <p:cNvSpPr/>
          <p:nvPr/>
        </p:nvSpPr>
        <p:spPr>
          <a:xfrm>
            <a:off x="8863560" y="2685960"/>
            <a:ext cx="2749680" cy="333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lwIP Stack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996" name="CustomShape 26"/>
          <p:cNvSpPr/>
          <p:nvPr/>
        </p:nvSpPr>
        <p:spPr>
          <a:xfrm flipH="1">
            <a:off x="10225080" y="3044160"/>
            <a:ext cx="175680" cy="3841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7" name="CustomShape 27"/>
          <p:cNvSpPr/>
          <p:nvPr/>
        </p:nvSpPr>
        <p:spPr>
          <a:xfrm flipH="1">
            <a:off x="10212120" y="2203560"/>
            <a:ext cx="188640" cy="4572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8" name="CustomShape 28"/>
          <p:cNvSpPr/>
          <p:nvPr/>
        </p:nvSpPr>
        <p:spPr>
          <a:xfrm flipH="1">
            <a:off x="6543000" y="2193480"/>
            <a:ext cx="175680" cy="12304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9" name="CustomShape 29"/>
          <p:cNvSpPr/>
          <p:nvPr/>
        </p:nvSpPr>
        <p:spPr>
          <a:xfrm flipH="1">
            <a:off x="11339280" y="978480"/>
            <a:ext cx="175680" cy="168516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0" name="CustomShape 30"/>
          <p:cNvSpPr/>
          <p:nvPr/>
        </p:nvSpPr>
        <p:spPr>
          <a:xfrm flipH="1">
            <a:off x="8398800" y="965880"/>
            <a:ext cx="168120" cy="8506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1" name="Line 31"/>
          <p:cNvSpPr/>
          <p:nvPr/>
        </p:nvSpPr>
        <p:spPr>
          <a:xfrm flipV="1">
            <a:off x="5186160" y="4940280"/>
            <a:ext cx="6536520" cy="3240"/>
          </a:xfrm>
          <a:prstGeom prst="line">
            <a:avLst/>
          </a:prstGeom>
          <a:ln w="25560" cap="rnd">
            <a:solidFill>
              <a:srgbClr val="C00000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2" name="CustomShape 32"/>
          <p:cNvSpPr/>
          <p:nvPr/>
        </p:nvSpPr>
        <p:spPr>
          <a:xfrm>
            <a:off x="2374920" y="3561840"/>
            <a:ext cx="2284920" cy="3639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03" name="CustomShape 33"/>
          <p:cNvSpPr/>
          <p:nvPr/>
        </p:nvSpPr>
        <p:spPr>
          <a:xfrm>
            <a:off x="2374920" y="2811600"/>
            <a:ext cx="2284920" cy="3639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Customer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04" name="CustomShape 34"/>
          <p:cNvSpPr/>
          <p:nvPr/>
        </p:nvSpPr>
        <p:spPr>
          <a:xfrm>
            <a:off x="2374920" y="3192480"/>
            <a:ext cx="2284920" cy="3639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 / Third Party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05" name="CustomShape 35"/>
          <p:cNvSpPr/>
          <p:nvPr/>
        </p:nvSpPr>
        <p:spPr>
          <a:xfrm flipH="1">
            <a:off x="9019440" y="3793320"/>
            <a:ext cx="175680" cy="3841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6" name="CustomShape 36"/>
          <p:cNvSpPr/>
          <p:nvPr/>
        </p:nvSpPr>
        <p:spPr>
          <a:xfrm flipH="1">
            <a:off x="7735680" y="3809520"/>
            <a:ext cx="175680" cy="3841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7" name="CustomShape 37"/>
          <p:cNvSpPr/>
          <p:nvPr/>
        </p:nvSpPr>
        <p:spPr>
          <a:xfrm>
            <a:off x="5416200" y="3841560"/>
            <a:ext cx="175680" cy="217044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8" name="CustomShape 38"/>
          <p:cNvSpPr/>
          <p:nvPr/>
        </p:nvSpPr>
        <p:spPr>
          <a:xfrm>
            <a:off x="6541200" y="3823920"/>
            <a:ext cx="190080" cy="14104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9" name="CustomShape 39"/>
          <p:cNvSpPr/>
          <p:nvPr/>
        </p:nvSpPr>
        <p:spPr>
          <a:xfrm>
            <a:off x="10212120" y="3825720"/>
            <a:ext cx="190080" cy="14104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CustomShape 1"/>
          <p:cNvSpPr/>
          <p:nvPr/>
        </p:nvSpPr>
        <p:spPr>
          <a:xfrm>
            <a:off x="6383880" y="90392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08E85090-A96D-4760-8CDD-41775F7C7CFD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29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011" name="CustomShape 2"/>
          <p:cNvSpPr/>
          <p:nvPr/>
        </p:nvSpPr>
        <p:spPr>
          <a:xfrm>
            <a:off x="2362320" y="1447920"/>
            <a:ext cx="9232560" cy="23821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12" name="CustomShape 3"/>
          <p:cNvSpPr/>
          <p:nvPr/>
        </p:nvSpPr>
        <p:spPr>
          <a:xfrm>
            <a:off x="2362320" y="4288320"/>
            <a:ext cx="9232560" cy="12182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C00000"/>
                </a:solidFill>
                <a:latin typeface="Arial"/>
                <a:ea typeface="DejaVu Sans"/>
              </a:rPr>
              <a:t>L3 RAM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13" name="CustomShape 4"/>
          <p:cNvSpPr/>
          <p:nvPr/>
        </p:nvSpPr>
        <p:spPr>
          <a:xfrm>
            <a:off x="4202280" y="2764080"/>
            <a:ext cx="3963600" cy="3945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If PTP/DLR ? 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14" name="CustomShape 5"/>
          <p:cNvSpPr/>
          <p:nvPr/>
        </p:nvSpPr>
        <p:spPr>
          <a:xfrm>
            <a:off x="4202280" y="1697400"/>
            <a:ext cx="3963600" cy="3945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PTP Driver+Stack/DLR Driver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15" name="CustomShape 6"/>
          <p:cNvSpPr/>
          <p:nvPr/>
        </p:nvSpPr>
        <p:spPr>
          <a:xfrm>
            <a:off x="8715240" y="1717200"/>
            <a:ext cx="2651040" cy="3945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TCP/IP Stack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16" name="CustomShape 7"/>
          <p:cNvSpPr/>
          <p:nvPr/>
        </p:nvSpPr>
        <p:spPr>
          <a:xfrm>
            <a:off x="4207320" y="4547160"/>
            <a:ext cx="1218240" cy="6994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0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17" name="CustomShape 8"/>
          <p:cNvSpPr/>
          <p:nvPr/>
        </p:nvSpPr>
        <p:spPr>
          <a:xfrm>
            <a:off x="6070320" y="4547160"/>
            <a:ext cx="1218240" cy="6994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1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18" name="CustomShape 9"/>
          <p:cNvSpPr/>
          <p:nvPr/>
        </p:nvSpPr>
        <p:spPr>
          <a:xfrm>
            <a:off x="7933320" y="4547160"/>
            <a:ext cx="1218240" cy="6994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2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19" name="CustomShape 10"/>
          <p:cNvSpPr/>
          <p:nvPr/>
        </p:nvSpPr>
        <p:spPr>
          <a:xfrm>
            <a:off x="9919440" y="4547160"/>
            <a:ext cx="1218240" cy="6994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3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20" name="CustomShape 11"/>
          <p:cNvSpPr/>
          <p:nvPr/>
        </p:nvSpPr>
        <p:spPr>
          <a:xfrm>
            <a:off x="4723560" y="3186360"/>
            <a:ext cx="151200" cy="135468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1" name="CustomShape 12"/>
          <p:cNvSpPr/>
          <p:nvPr/>
        </p:nvSpPr>
        <p:spPr>
          <a:xfrm>
            <a:off x="6552360" y="3186360"/>
            <a:ext cx="151200" cy="135468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2" name="CustomShape 13"/>
          <p:cNvSpPr/>
          <p:nvPr/>
        </p:nvSpPr>
        <p:spPr>
          <a:xfrm>
            <a:off x="8006040" y="3208680"/>
            <a:ext cx="151200" cy="131544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3" name="CustomShape 14"/>
          <p:cNvSpPr/>
          <p:nvPr/>
        </p:nvSpPr>
        <p:spPr>
          <a:xfrm>
            <a:off x="6156000" y="2117160"/>
            <a:ext cx="175680" cy="651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4" name="CustomShape 15"/>
          <p:cNvSpPr/>
          <p:nvPr/>
        </p:nvSpPr>
        <p:spPr>
          <a:xfrm>
            <a:off x="6705000" y="2252880"/>
            <a:ext cx="113688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C00000"/>
                </a:solidFill>
                <a:latin typeface="Arial"/>
                <a:ea typeface="DejaVu Sans"/>
              </a:rPr>
              <a:t>Yes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25" name="CustomShape 16"/>
          <p:cNvSpPr/>
          <p:nvPr/>
        </p:nvSpPr>
        <p:spPr>
          <a:xfrm>
            <a:off x="8850240" y="2252880"/>
            <a:ext cx="113688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C00000"/>
                </a:solidFill>
                <a:latin typeface="Arial"/>
                <a:ea typeface="DejaVu Sans"/>
              </a:rPr>
              <a:t>No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26" name="CustomShape 17"/>
          <p:cNvSpPr/>
          <p:nvPr/>
        </p:nvSpPr>
        <p:spPr>
          <a:xfrm>
            <a:off x="8199000" y="2117160"/>
            <a:ext cx="1301400" cy="897840"/>
          </a:xfrm>
          <a:prstGeom prst="bentUpArrow">
            <a:avLst>
              <a:gd name="adj1" fmla="val 8596"/>
              <a:gd name="adj2" fmla="val 9143"/>
              <a:gd name="adj3" fmla="val 10783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7" name="CustomShape 18"/>
          <p:cNvSpPr/>
          <p:nvPr/>
        </p:nvSpPr>
        <p:spPr>
          <a:xfrm>
            <a:off x="10446480" y="2142720"/>
            <a:ext cx="162000" cy="238212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icture 2"/>
          <p:cNvPicPr/>
          <p:nvPr/>
        </p:nvPicPr>
        <p:blipFill>
          <a:blip r:embed="rId2"/>
          <a:stretch/>
        </p:blipFill>
        <p:spPr>
          <a:xfrm>
            <a:off x="3200400" y="575640"/>
            <a:ext cx="6509160" cy="6057720"/>
          </a:xfrm>
          <a:prstGeom prst="rect">
            <a:avLst/>
          </a:prstGeom>
          <a:ln w="9360">
            <a:noFill/>
          </a:ln>
        </p:spPr>
      </p:pic>
      <p:sp>
        <p:nvSpPr>
          <p:cNvPr id="234" name="CustomShape 1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F38A0053-9B63-4C66-9F26-1334A54BA3D8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3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0" y="7391520"/>
            <a:ext cx="14629320" cy="8370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CustomShape 3"/>
          <p:cNvSpPr/>
          <p:nvPr/>
        </p:nvSpPr>
        <p:spPr>
          <a:xfrm>
            <a:off x="3962520" y="1491840"/>
            <a:ext cx="837000" cy="1707480"/>
          </a:xfrm>
          <a:prstGeom prst="rect">
            <a:avLst/>
          </a:prstGeom>
          <a:noFill/>
          <a:ln w="38160"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CustomShape 4"/>
          <p:cNvSpPr/>
          <p:nvPr/>
        </p:nvSpPr>
        <p:spPr>
          <a:xfrm flipV="1">
            <a:off x="3851280" y="6194520"/>
            <a:ext cx="263160" cy="489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CustomShape 5"/>
          <p:cNvSpPr/>
          <p:nvPr/>
        </p:nvSpPr>
        <p:spPr>
          <a:xfrm flipV="1">
            <a:off x="4946760" y="6194520"/>
            <a:ext cx="81360" cy="489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CustomShape 6"/>
          <p:cNvSpPr/>
          <p:nvPr/>
        </p:nvSpPr>
        <p:spPr>
          <a:xfrm flipH="1" flipV="1">
            <a:off x="5672880" y="6323040"/>
            <a:ext cx="344520" cy="360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7"/>
          <p:cNvSpPr/>
          <p:nvPr/>
        </p:nvSpPr>
        <p:spPr>
          <a:xfrm>
            <a:off x="3048120" y="2346120"/>
            <a:ext cx="913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CustomShape 8"/>
          <p:cNvSpPr/>
          <p:nvPr/>
        </p:nvSpPr>
        <p:spPr>
          <a:xfrm>
            <a:off x="5486400" y="6685920"/>
            <a:ext cx="106560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Power switch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2" name="CustomShape 9"/>
          <p:cNvSpPr/>
          <p:nvPr/>
        </p:nvSpPr>
        <p:spPr>
          <a:xfrm>
            <a:off x="4406760" y="6685920"/>
            <a:ext cx="107856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UART to USB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3" name="CustomShape 10"/>
          <p:cNvSpPr/>
          <p:nvPr/>
        </p:nvSpPr>
        <p:spPr>
          <a:xfrm>
            <a:off x="3321000" y="6679080"/>
            <a:ext cx="105948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JTAG XDS110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4" name="CustomShape 11"/>
          <p:cNvSpPr/>
          <p:nvPr/>
        </p:nvSpPr>
        <p:spPr>
          <a:xfrm>
            <a:off x="1981080" y="2161440"/>
            <a:ext cx="105300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 MODE 0-15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5" name="CustomShape 12"/>
          <p:cNvSpPr/>
          <p:nvPr/>
        </p:nvSpPr>
        <p:spPr>
          <a:xfrm flipV="1">
            <a:off x="8869680" y="6170760"/>
            <a:ext cx="360" cy="505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13"/>
          <p:cNvSpPr/>
          <p:nvPr/>
        </p:nvSpPr>
        <p:spPr>
          <a:xfrm>
            <a:off x="8305920" y="6679080"/>
            <a:ext cx="112680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Power supply (12V, 5A)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7" name="CustomShape 14"/>
          <p:cNvSpPr/>
          <p:nvPr/>
        </p:nvSpPr>
        <p:spPr>
          <a:xfrm>
            <a:off x="2146320" y="952200"/>
            <a:ext cx="88776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SD card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8" name="CustomShape 15"/>
          <p:cNvSpPr/>
          <p:nvPr/>
        </p:nvSpPr>
        <p:spPr>
          <a:xfrm flipV="1">
            <a:off x="3035160" y="1272960"/>
            <a:ext cx="621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CustomShape 1"/>
          <p:cNvSpPr/>
          <p:nvPr/>
        </p:nvSpPr>
        <p:spPr>
          <a:xfrm>
            <a:off x="4973760" y="261720"/>
            <a:ext cx="6988680" cy="71607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9" name="Line 2"/>
          <p:cNvSpPr/>
          <p:nvPr/>
        </p:nvSpPr>
        <p:spPr>
          <a:xfrm flipV="1">
            <a:off x="2133360" y="1243080"/>
            <a:ext cx="9982440" cy="11160"/>
          </a:xfrm>
          <a:prstGeom prst="line">
            <a:avLst/>
          </a:prstGeom>
          <a:ln>
            <a:solidFill>
              <a:srgbClr val="DE0000">
                <a:lumMod val="7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0" name="Line 3"/>
          <p:cNvSpPr/>
          <p:nvPr/>
        </p:nvSpPr>
        <p:spPr>
          <a:xfrm>
            <a:off x="2133360" y="6608520"/>
            <a:ext cx="9982440" cy="1080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1" name="CustomShape 4"/>
          <p:cNvSpPr/>
          <p:nvPr/>
        </p:nvSpPr>
        <p:spPr>
          <a:xfrm>
            <a:off x="5355000" y="591120"/>
            <a:ext cx="6230520" cy="333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Application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32" name="CustomShape 5"/>
          <p:cNvSpPr/>
          <p:nvPr/>
        </p:nvSpPr>
        <p:spPr>
          <a:xfrm>
            <a:off x="2374920" y="6620400"/>
            <a:ext cx="2284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1 - Physical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33" name="CustomShape 6"/>
          <p:cNvSpPr/>
          <p:nvPr/>
        </p:nvSpPr>
        <p:spPr>
          <a:xfrm>
            <a:off x="2374920" y="6239160"/>
            <a:ext cx="2284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2 - Data Link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34" name="CustomShape 7"/>
          <p:cNvSpPr/>
          <p:nvPr/>
        </p:nvSpPr>
        <p:spPr>
          <a:xfrm>
            <a:off x="2374920" y="873720"/>
            <a:ext cx="2284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7 -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35" name="CustomShape 8"/>
          <p:cNvSpPr/>
          <p:nvPr/>
        </p:nvSpPr>
        <p:spPr>
          <a:xfrm>
            <a:off x="6213960" y="5267160"/>
            <a:ext cx="4504680" cy="333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 Firmware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36" name="CustomShape 9"/>
          <p:cNvSpPr/>
          <p:nvPr/>
        </p:nvSpPr>
        <p:spPr>
          <a:xfrm>
            <a:off x="5351040" y="6030360"/>
            <a:ext cx="6230520" cy="333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with 2x MII/RGMII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37" name="CustomShape 10"/>
          <p:cNvSpPr/>
          <p:nvPr/>
        </p:nvSpPr>
        <p:spPr>
          <a:xfrm>
            <a:off x="7077960" y="4205880"/>
            <a:ext cx="2775960" cy="333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Driver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38" name="CustomShape 11"/>
          <p:cNvSpPr/>
          <p:nvPr/>
        </p:nvSpPr>
        <p:spPr>
          <a:xfrm>
            <a:off x="5376600" y="3442680"/>
            <a:ext cx="3021120" cy="333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Profinet Device FWHAL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39" name="CustomShape 12"/>
          <p:cNvSpPr/>
          <p:nvPr/>
        </p:nvSpPr>
        <p:spPr>
          <a:xfrm>
            <a:off x="5420880" y="1833840"/>
            <a:ext cx="5765760" cy="333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Profinet Device Stack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40" name="CustomShape 13"/>
          <p:cNvSpPr/>
          <p:nvPr/>
        </p:nvSpPr>
        <p:spPr>
          <a:xfrm>
            <a:off x="6543720" y="6400800"/>
            <a:ext cx="175680" cy="4201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1" name="CustomShape 14"/>
          <p:cNvSpPr/>
          <p:nvPr/>
        </p:nvSpPr>
        <p:spPr>
          <a:xfrm>
            <a:off x="12309480" y="591120"/>
            <a:ext cx="373680" cy="431964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2" name="CustomShape 15"/>
          <p:cNvSpPr/>
          <p:nvPr/>
        </p:nvSpPr>
        <p:spPr>
          <a:xfrm>
            <a:off x="12316680" y="5033160"/>
            <a:ext cx="366120" cy="158544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3" name="CustomShape 16"/>
          <p:cNvSpPr/>
          <p:nvPr/>
        </p:nvSpPr>
        <p:spPr>
          <a:xfrm>
            <a:off x="12364200" y="2915640"/>
            <a:ext cx="188712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Processor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44" name="CustomShape 17"/>
          <p:cNvSpPr/>
          <p:nvPr/>
        </p:nvSpPr>
        <p:spPr>
          <a:xfrm>
            <a:off x="12364200" y="5740200"/>
            <a:ext cx="18871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PRUICSS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45" name="CustomShape 18"/>
          <p:cNvSpPr/>
          <p:nvPr/>
        </p:nvSpPr>
        <p:spPr>
          <a:xfrm>
            <a:off x="5351040" y="6843600"/>
            <a:ext cx="2561040" cy="333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46" name="CustomShape 19"/>
          <p:cNvSpPr/>
          <p:nvPr/>
        </p:nvSpPr>
        <p:spPr>
          <a:xfrm>
            <a:off x="9020160" y="6830280"/>
            <a:ext cx="2561040" cy="333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47" name="CustomShape 20"/>
          <p:cNvSpPr/>
          <p:nvPr/>
        </p:nvSpPr>
        <p:spPr>
          <a:xfrm>
            <a:off x="10212840" y="6395760"/>
            <a:ext cx="175680" cy="4201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8" name="CustomShape 21"/>
          <p:cNvSpPr/>
          <p:nvPr/>
        </p:nvSpPr>
        <p:spPr>
          <a:xfrm>
            <a:off x="8569440" y="3442680"/>
            <a:ext cx="3043800" cy="333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ICSS-EMAC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49" name="CustomShape 22"/>
          <p:cNvSpPr/>
          <p:nvPr/>
        </p:nvSpPr>
        <p:spPr>
          <a:xfrm flipH="1">
            <a:off x="8398080" y="5634000"/>
            <a:ext cx="175680" cy="3402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0" name="CustomShape 23"/>
          <p:cNvSpPr/>
          <p:nvPr/>
        </p:nvSpPr>
        <p:spPr>
          <a:xfrm>
            <a:off x="8404560" y="4573440"/>
            <a:ext cx="163800" cy="6922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1" name="CustomShape 24"/>
          <p:cNvSpPr/>
          <p:nvPr/>
        </p:nvSpPr>
        <p:spPr>
          <a:xfrm>
            <a:off x="11340000" y="3823920"/>
            <a:ext cx="175680" cy="217044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2" name="CustomShape 25"/>
          <p:cNvSpPr/>
          <p:nvPr/>
        </p:nvSpPr>
        <p:spPr>
          <a:xfrm>
            <a:off x="8569440" y="2685960"/>
            <a:ext cx="3043800" cy="333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lwIP Stack (including SNMP)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53" name="CustomShape 26"/>
          <p:cNvSpPr/>
          <p:nvPr/>
        </p:nvSpPr>
        <p:spPr>
          <a:xfrm flipH="1">
            <a:off x="10225080" y="3044160"/>
            <a:ext cx="175680" cy="3841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4" name="CustomShape 27"/>
          <p:cNvSpPr/>
          <p:nvPr/>
        </p:nvSpPr>
        <p:spPr>
          <a:xfrm flipH="1">
            <a:off x="10212120" y="2203560"/>
            <a:ext cx="188640" cy="4572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5" name="CustomShape 28"/>
          <p:cNvSpPr/>
          <p:nvPr/>
        </p:nvSpPr>
        <p:spPr>
          <a:xfrm flipH="1">
            <a:off x="6543000" y="2193480"/>
            <a:ext cx="175680" cy="12304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6" name="CustomShape 29"/>
          <p:cNvSpPr/>
          <p:nvPr/>
        </p:nvSpPr>
        <p:spPr>
          <a:xfrm flipH="1">
            <a:off x="11339280" y="978480"/>
            <a:ext cx="175680" cy="168516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7" name="CustomShape 30"/>
          <p:cNvSpPr/>
          <p:nvPr/>
        </p:nvSpPr>
        <p:spPr>
          <a:xfrm flipH="1">
            <a:off x="8398800" y="965880"/>
            <a:ext cx="168120" cy="8506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8" name="Line 31"/>
          <p:cNvSpPr/>
          <p:nvPr/>
        </p:nvSpPr>
        <p:spPr>
          <a:xfrm flipV="1">
            <a:off x="5186160" y="4940280"/>
            <a:ext cx="6536520" cy="3240"/>
          </a:xfrm>
          <a:prstGeom prst="line">
            <a:avLst/>
          </a:prstGeom>
          <a:ln w="25560" cap="rnd">
            <a:solidFill>
              <a:srgbClr val="C00000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9" name="CustomShape 32"/>
          <p:cNvSpPr/>
          <p:nvPr/>
        </p:nvSpPr>
        <p:spPr>
          <a:xfrm>
            <a:off x="2374920" y="3561840"/>
            <a:ext cx="2284920" cy="3639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60" name="CustomShape 33"/>
          <p:cNvSpPr/>
          <p:nvPr/>
        </p:nvSpPr>
        <p:spPr>
          <a:xfrm>
            <a:off x="2374920" y="2811600"/>
            <a:ext cx="2284920" cy="3639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Customer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61" name="CustomShape 34"/>
          <p:cNvSpPr/>
          <p:nvPr/>
        </p:nvSpPr>
        <p:spPr>
          <a:xfrm>
            <a:off x="2374920" y="3192480"/>
            <a:ext cx="2284920" cy="3639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 / Third Party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62" name="CustomShape 35"/>
          <p:cNvSpPr/>
          <p:nvPr/>
        </p:nvSpPr>
        <p:spPr>
          <a:xfrm flipH="1">
            <a:off x="9019440" y="3793320"/>
            <a:ext cx="175680" cy="3841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3" name="CustomShape 36"/>
          <p:cNvSpPr/>
          <p:nvPr/>
        </p:nvSpPr>
        <p:spPr>
          <a:xfrm flipH="1">
            <a:off x="7735680" y="3809520"/>
            <a:ext cx="175680" cy="3841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4" name="CustomShape 37"/>
          <p:cNvSpPr/>
          <p:nvPr/>
        </p:nvSpPr>
        <p:spPr>
          <a:xfrm>
            <a:off x="5416200" y="3841560"/>
            <a:ext cx="175680" cy="217044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5" name="CustomShape 38"/>
          <p:cNvSpPr/>
          <p:nvPr/>
        </p:nvSpPr>
        <p:spPr>
          <a:xfrm>
            <a:off x="6541200" y="3823920"/>
            <a:ext cx="190080" cy="14104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6" name="CustomShape 39"/>
          <p:cNvSpPr/>
          <p:nvPr/>
        </p:nvSpPr>
        <p:spPr>
          <a:xfrm>
            <a:off x="10212120" y="3825720"/>
            <a:ext cx="190080" cy="14104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CustomShape 1"/>
          <p:cNvSpPr/>
          <p:nvPr/>
        </p:nvSpPr>
        <p:spPr>
          <a:xfrm>
            <a:off x="4973760" y="1557000"/>
            <a:ext cx="6988680" cy="58456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8" name="Line 2"/>
          <p:cNvSpPr/>
          <p:nvPr/>
        </p:nvSpPr>
        <p:spPr>
          <a:xfrm flipV="1">
            <a:off x="2129040" y="2441520"/>
            <a:ext cx="9982440" cy="11160"/>
          </a:xfrm>
          <a:prstGeom prst="line">
            <a:avLst/>
          </a:prstGeom>
          <a:ln>
            <a:solidFill>
              <a:srgbClr val="DE0000">
                <a:lumMod val="7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9" name="Line 3"/>
          <p:cNvSpPr/>
          <p:nvPr/>
        </p:nvSpPr>
        <p:spPr>
          <a:xfrm>
            <a:off x="2133360" y="6608520"/>
            <a:ext cx="9982440" cy="1080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0" name="CustomShape 4"/>
          <p:cNvSpPr/>
          <p:nvPr/>
        </p:nvSpPr>
        <p:spPr>
          <a:xfrm>
            <a:off x="5382720" y="1868400"/>
            <a:ext cx="6230520" cy="333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Application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71" name="CustomShape 5"/>
          <p:cNvSpPr/>
          <p:nvPr/>
        </p:nvSpPr>
        <p:spPr>
          <a:xfrm>
            <a:off x="2374920" y="6620400"/>
            <a:ext cx="2284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1 - Physical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72" name="CustomShape 6"/>
          <p:cNvSpPr/>
          <p:nvPr/>
        </p:nvSpPr>
        <p:spPr>
          <a:xfrm>
            <a:off x="2374920" y="6239160"/>
            <a:ext cx="2284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2 - Data Link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73" name="CustomShape 7"/>
          <p:cNvSpPr/>
          <p:nvPr/>
        </p:nvSpPr>
        <p:spPr>
          <a:xfrm>
            <a:off x="2370600" y="2072520"/>
            <a:ext cx="2284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7 -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74" name="CustomShape 8"/>
          <p:cNvSpPr/>
          <p:nvPr/>
        </p:nvSpPr>
        <p:spPr>
          <a:xfrm>
            <a:off x="6213960" y="5267160"/>
            <a:ext cx="4504680" cy="333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 Firmware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75" name="CustomShape 9"/>
          <p:cNvSpPr/>
          <p:nvPr/>
        </p:nvSpPr>
        <p:spPr>
          <a:xfrm>
            <a:off x="5351040" y="6030360"/>
            <a:ext cx="6230520" cy="333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with 2x MII/RGMII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76" name="CustomShape 10"/>
          <p:cNvSpPr/>
          <p:nvPr/>
        </p:nvSpPr>
        <p:spPr>
          <a:xfrm>
            <a:off x="7077960" y="4205880"/>
            <a:ext cx="2775960" cy="333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Driver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77" name="CustomShape 11"/>
          <p:cNvSpPr/>
          <p:nvPr/>
        </p:nvSpPr>
        <p:spPr>
          <a:xfrm>
            <a:off x="5376600" y="3442680"/>
            <a:ext cx="3021120" cy="333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PRP FWHAL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78" name="CustomShape 12"/>
          <p:cNvSpPr/>
          <p:nvPr/>
        </p:nvSpPr>
        <p:spPr>
          <a:xfrm>
            <a:off x="6543720" y="6400800"/>
            <a:ext cx="175680" cy="4201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9" name="CustomShape 13"/>
          <p:cNvSpPr/>
          <p:nvPr/>
        </p:nvSpPr>
        <p:spPr>
          <a:xfrm>
            <a:off x="12309480" y="1527840"/>
            <a:ext cx="373680" cy="338328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0" name="CustomShape 14"/>
          <p:cNvSpPr/>
          <p:nvPr/>
        </p:nvSpPr>
        <p:spPr>
          <a:xfrm>
            <a:off x="12316680" y="5033160"/>
            <a:ext cx="366120" cy="158544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1" name="CustomShape 15"/>
          <p:cNvSpPr/>
          <p:nvPr/>
        </p:nvSpPr>
        <p:spPr>
          <a:xfrm>
            <a:off x="12364200" y="2915640"/>
            <a:ext cx="188712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Processor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82" name="CustomShape 16"/>
          <p:cNvSpPr/>
          <p:nvPr/>
        </p:nvSpPr>
        <p:spPr>
          <a:xfrm>
            <a:off x="12364200" y="5740200"/>
            <a:ext cx="18871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PRUICSS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83" name="CustomShape 17"/>
          <p:cNvSpPr/>
          <p:nvPr/>
        </p:nvSpPr>
        <p:spPr>
          <a:xfrm>
            <a:off x="5351040" y="6843600"/>
            <a:ext cx="2561040" cy="333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84" name="CustomShape 18"/>
          <p:cNvSpPr/>
          <p:nvPr/>
        </p:nvSpPr>
        <p:spPr>
          <a:xfrm>
            <a:off x="9020160" y="6830280"/>
            <a:ext cx="2561040" cy="333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85" name="CustomShape 19"/>
          <p:cNvSpPr/>
          <p:nvPr/>
        </p:nvSpPr>
        <p:spPr>
          <a:xfrm>
            <a:off x="10212840" y="6395760"/>
            <a:ext cx="175680" cy="4201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6" name="CustomShape 20"/>
          <p:cNvSpPr/>
          <p:nvPr/>
        </p:nvSpPr>
        <p:spPr>
          <a:xfrm>
            <a:off x="8569440" y="3442680"/>
            <a:ext cx="3043800" cy="333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ICSS-EMAC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87" name="CustomShape 21"/>
          <p:cNvSpPr/>
          <p:nvPr/>
        </p:nvSpPr>
        <p:spPr>
          <a:xfrm flipH="1">
            <a:off x="8398080" y="5634000"/>
            <a:ext cx="175680" cy="3402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8" name="CustomShape 22"/>
          <p:cNvSpPr/>
          <p:nvPr/>
        </p:nvSpPr>
        <p:spPr>
          <a:xfrm>
            <a:off x="8404560" y="4573440"/>
            <a:ext cx="163800" cy="6922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9" name="CustomShape 23"/>
          <p:cNvSpPr/>
          <p:nvPr/>
        </p:nvSpPr>
        <p:spPr>
          <a:xfrm>
            <a:off x="11340000" y="3823920"/>
            <a:ext cx="175680" cy="217044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0" name="CustomShape 24"/>
          <p:cNvSpPr/>
          <p:nvPr/>
        </p:nvSpPr>
        <p:spPr>
          <a:xfrm>
            <a:off x="8569440" y="2685960"/>
            <a:ext cx="3043800" cy="333000"/>
          </a:xfrm>
          <a:prstGeom prst="rect">
            <a:avLst/>
          </a:prstGeom>
          <a:solidFill>
            <a:srgbClr val="FFFFFF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lwIP Stack (including SNMP)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91" name="CustomShape 25"/>
          <p:cNvSpPr/>
          <p:nvPr/>
        </p:nvSpPr>
        <p:spPr>
          <a:xfrm flipH="1">
            <a:off x="10225080" y="3044160"/>
            <a:ext cx="175680" cy="3841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2" name="Line 26"/>
          <p:cNvSpPr/>
          <p:nvPr/>
        </p:nvSpPr>
        <p:spPr>
          <a:xfrm flipV="1">
            <a:off x="5186160" y="4940280"/>
            <a:ext cx="6536520" cy="3240"/>
          </a:xfrm>
          <a:prstGeom prst="line">
            <a:avLst/>
          </a:prstGeom>
          <a:ln w="25560" cap="rnd">
            <a:solidFill>
              <a:srgbClr val="C00000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3" name="CustomShape 27"/>
          <p:cNvSpPr/>
          <p:nvPr/>
        </p:nvSpPr>
        <p:spPr>
          <a:xfrm flipH="1">
            <a:off x="9019440" y="3793320"/>
            <a:ext cx="175680" cy="3841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4" name="CustomShape 28"/>
          <p:cNvSpPr/>
          <p:nvPr/>
        </p:nvSpPr>
        <p:spPr>
          <a:xfrm flipH="1">
            <a:off x="7735680" y="3809520"/>
            <a:ext cx="175680" cy="3841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5" name="CustomShape 29"/>
          <p:cNvSpPr/>
          <p:nvPr/>
        </p:nvSpPr>
        <p:spPr>
          <a:xfrm>
            <a:off x="5416200" y="3841560"/>
            <a:ext cx="175680" cy="217044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6" name="CustomShape 30"/>
          <p:cNvSpPr/>
          <p:nvPr/>
        </p:nvSpPr>
        <p:spPr>
          <a:xfrm>
            <a:off x="6541200" y="3823920"/>
            <a:ext cx="190080" cy="14104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7" name="CustomShape 31"/>
          <p:cNvSpPr/>
          <p:nvPr/>
        </p:nvSpPr>
        <p:spPr>
          <a:xfrm>
            <a:off x="10212120" y="3825720"/>
            <a:ext cx="190080" cy="14104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8" name="CustomShape 32"/>
          <p:cNvSpPr/>
          <p:nvPr/>
        </p:nvSpPr>
        <p:spPr>
          <a:xfrm>
            <a:off x="6544800" y="2224440"/>
            <a:ext cx="186480" cy="120636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9" name="CustomShape 33"/>
          <p:cNvSpPr/>
          <p:nvPr/>
        </p:nvSpPr>
        <p:spPr>
          <a:xfrm flipH="1">
            <a:off x="10224000" y="2206800"/>
            <a:ext cx="163080" cy="4464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CustomShape 1"/>
          <p:cNvSpPr/>
          <p:nvPr/>
        </p:nvSpPr>
        <p:spPr>
          <a:xfrm>
            <a:off x="6383880" y="90392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3AC45B0E-17A3-419B-8A39-870BC1FE96B7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32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101" name="CustomShape 2"/>
          <p:cNvSpPr/>
          <p:nvPr/>
        </p:nvSpPr>
        <p:spPr>
          <a:xfrm>
            <a:off x="2286000" y="1455480"/>
            <a:ext cx="9232560" cy="23821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02" name="CustomShape 3"/>
          <p:cNvSpPr/>
          <p:nvPr/>
        </p:nvSpPr>
        <p:spPr>
          <a:xfrm>
            <a:off x="2362320" y="4288320"/>
            <a:ext cx="9232560" cy="1730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MSRAM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03" name="CustomShape 4"/>
          <p:cNvSpPr/>
          <p:nvPr/>
        </p:nvSpPr>
        <p:spPr>
          <a:xfrm>
            <a:off x="4207320" y="1697040"/>
            <a:ext cx="3963600" cy="3639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Profinet Stack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04" name="CustomShape 5"/>
          <p:cNvSpPr/>
          <p:nvPr/>
        </p:nvSpPr>
        <p:spPr>
          <a:xfrm>
            <a:off x="7933320" y="2779920"/>
            <a:ext cx="3204360" cy="3639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lwIP Stack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05" name="CustomShape 6"/>
          <p:cNvSpPr/>
          <p:nvPr/>
        </p:nvSpPr>
        <p:spPr>
          <a:xfrm>
            <a:off x="4207320" y="4547160"/>
            <a:ext cx="1218240" cy="6382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06" name="CustomShape 7"/>
          <p:cNvSpPr/>
          <p:nvPr/>
        </p:nvSpPr>
        <p:spPr>
          <a:xfrm>
            <a:off x="6070320" y="4547160"/>
            <a:ext cx="1218240" cy="6382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07" name="CustomShape 8"/>
          <p:cNvSpPr/>
          <p:nvPr/>
        </p:nvSpPr>
        <p:spPr>
          <a:xfrm>
            <a:off x="7933320" y="4547160"/>
            <a:ext cx="1218240" cy="6382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08" name="CustomShape 9"/>
          <p:cNvSpPr/>
          <p:nvPr/>
        </p:nvSpPr>
        <p:spPr>
          <a:xfrm>
            <a:off x="9919440" y="4547160"/>
            <a:ext cx="1218240" cy="6382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3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09" name="CustomShape 10"/>
          <p:cNvSpPr/>
          <p:nvPr/>
        </p:nvSpPr>
        <p:spPr>
          <a:xfrm>
            <a:off x="4723560" y="2066400"/>
            <a:ext cx="159840" cy="247464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0" name="CustomShape 11"/>
          <p:cNvSpPr/>
          <p:nvPr/>
        </p:nvSpPr>
        <p:spPr>
          <a:xfrm>
            <a:off x="3821040" y="5281200"/>
            <a:ext cx="21081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LLDP, MRP, PTCP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11" name="CustomShape 12"/>
          <p:cNvSpPr/>
          <p:nvPr/>
        </p:nvSpPr>
        <p:spPr>
          <a:xfrm>
            <a:off x="6099480" y="5287320"/>
            <a:ext cx="13928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RTA, DCP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12" name="CustomShape 13"/>
          <p:cNvSpPr/>
          <p:nvPr/>
        </p:nvSpPr>
        <p:spPr>
          <a:xfrm>
            <a:off x="7703640" y="5281200"/>
            <a:ext cx="167796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VLAN Priority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4-7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13" name="CustomShape 14"/>
          <p:cNvSpPr/>
          <p:nvPr/>
        </p:nvSpPr>
        <p:spPr>
          <a:xfrm>
            <a:off x="9596880" y="5281200"/>
            <a:ext cx="167796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VLAN Priority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0-3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14" name="CustomShape 15"/>
          <p:cNvSpPr/>
          <p:nvPr/>
        </p:nvSpPr>
        <p:spPr>
          <a:xfrm>
            <a:off x="6599520" y="2066400"/>
            <a:ext cx="159840" cy="247464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5" name="CustomShape 16"/>
          <p:cNvSpPr/>
          <p:nvPr/>
        </p:nvSpPr>
        <p:spPr>
          <a:xfrm>
            <a:off x="8462520" y="3158280"/>
            <a:ext cx="159840" cy="135972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6" name="CustomShape 17"/>
          <p:cNvSpPr/>
          <p:nvPr/>
        </p:nvSpPr>
        <p:spPr>
          <a:xfrm>
            <a:off x="10448640" y="3179520"/>
            <a:ext cx="159840" cy="135972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7" name="CustomShape 18"/>
          <p:cNvSpPr/>
          <p:nvPr/>
        </p:nvSpPr>
        <p:spPr>
          <a:xfrm>
            <a:off x="7977600" y="2084400"/>
            <a:ext cx="159840" cy="68292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CustomShape 1"/>
          <p:cNvSpPr/>
          <p:nvPr/>
        </p:nvSpPr>
        <p:spPr>
          <a:xfrm>
            <a:off x="5638680" y="762120"/>
            <a:ext cx="4037400" cy="23821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HOST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19" name="CustomShape 2"/>
          <p:cNvSpPr/>
          <p:nvPr/>
        </p:nvSpPr>
        <p:spPr>
          <a:xfrm>
            <a:off x="5820480" y="1280160"/>
            <a:ext cx="989640" cy="14468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0" name="CustomShape 3"/>
          <p:cNvSpPr/>
          <p:nvPr/>
        </p:nvSpPr>
        <p:spPr>
          <a:xfrm>
            <a:off x="6296040" y="2752920"/>
            <a:ext cx="664920" cy="2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1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1121" name="CustomShape 4"/>
          <p:cNvSpPr/>
          <p:nvPr/>
        </p:nvSpPr>
        <p:spPr>
          <a:xfrm>
            <a:off x="6202080" y="1166040"/>
            <a:ext cx="989640" cy="14468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2" name="CustomShape 5"/>
          <p:cNvSpPr/>
          <p:nvPr/>
        </p:nvSpPr>
        <p:spPr>
          <a:xfrm>
            <a:off x="6814080" y="2613960"/>
            <a:ext cx="664920" cy="39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2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123" name="CustomShape 6"/>
          <p:cNvSpPr/>
          <p:nvPr/>
        </p:nvSpPr>
        <p:spPr>
          <a:xfrm>
            <a:off x="6583680" y="1027800"/>
            <a:ext cx="989640" cy="14468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4" name="CustomShape 7"/>
          <p:cNvSpPr/>
          <p:nvPr/>
        </p:nvSpPr>
        <p:spPr>
          <a:xfrm>
            <a:off x="7195680" y="2475720"/>
            <a:ext cx="664920" cy="39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3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125" name="CustomShape 8"/>
          <p:cNvSpPr/>
          <p:nvPr/>
        </p:nvSpPr>
        <p:spPr>
          <a:xfrm>
            <a:off x="6965280" y="897120"/>
            <a:ext cx="989640" cy="14468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6" name="CustomShape 9"/>
          <p:cNvSpPr/>
          <p:nvPr/>
        </p:nvSpPr>
        <p:spPr>
          <a:xfrm>
            <a:off x="7577280" y="2344680"/>
            <a:ext cx="664920" cy="2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4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1127" name="CustomShape 10"/>
          <p:cNvSpPr/>
          <p:nvPr/>
        </p:nvSpPr>
        <p:spPr>
          <a:xfrm>
            <a:off x="8473680" y="1280160"/>
            <a:ext cx="989640" cy="14468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8" name="CustomShape 11"/>
          <p:cNvSpPr/>
          <p:nvPr/>
        </p:nvSpPr>
        <p:spPr>
          <a:xfrm>
            <a:off x="8428680" y="2727720"/>
            <a:ext cx="1070280" cy="39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Collision Queue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129" name="CustomShape 12"/>
          <p:cNvSpPr/>
          <p:nvPr/>
        </p:nvSpPr>
        <p:spPr>
          <a:xfrm>
            <a:off x="3303720" y="3456000"/>
            <a:ext cx="4037400" cy="23821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PORT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30" name="CustomShape 13"/>
          <p:cNvSpPr/>
          <p:nvPr/>
        </p:nvSpPr>
        <p:spPr>
          <a:xfrm>
            <a:off x="3485520" y="3974040"/>
            <a:ext cx="989640" cy="14468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1" name="CustomShape 14"/>
          <p:cNvSpPr/>
          <p:nvPr/>
        </p:nvSpPr>
        <p:spPr>
          <a:xfrm>
            <a:off x="3961080" y="5446440"/>
            <a:ext cx="664920" cy="2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1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1132" name="CustomShape 15"/>
          <p:cNvSpPr/>
          <p:nvPr/>
        </p:nvSpPr>
        <p:spPr>
          <a:xfrm>
            <a:off x="3867120" y="3859920"/>
            <a:ext cx="989640" cy="14468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3" name="CustomShape 16"/>
          <p:cNvSpPr/>
          <p:nvPr/>
        </p:nvSpPr>
        <p:spPr>
          <a:xfrm>
            <a:off x="4478760" y="5307840"/>
            <a:ext cx="664920" cy="39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2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134" name="CustomShape 17"/>
          <p:cNvSpPr/>
          <p:nvPr/>
        </p:nvSpPr>
        <p:spPr>
          <a:xfrm>
            <a:off x="4248360" y="3721680"/>
            <a:ext cx="989640" cy="14468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5" name="CustomShape 18"/>
          <p:cNvSpPr/>
          <p:nvPr/>
        </p:nvSpPr>
        <p:spPr>
          <a:xfrm>
            <a:off x="4860360" y="5169600"/>
            <a:ext cx="664920" cy="39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3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136" name="CustomShape 19"/>
          <p:cNvSpPr/>
          <p:nvPr/>
        </p:nvSpPr>
        <p:spPr>
          <a:xfrm>
            <a:off x="4629960" y="3591000"/>
            <a:ext cx="989640" cy="14468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7" name="CustomShape 20"/>
          <p:cNvSpPr/>
          <p:nvPr/>
        </p:nvSpPr>
        <p:spPr>
          <a:xfrm>
            <a:off x="5241960" y="5038560"/>
            <a:ext cx="664920" cy="2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4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1138" name="CustomShape 21"/>
          <p:cNvSpPr/>
          <p:nvPr/>
        </p:nvSpPr>
        <p:spPr>
          <a:xfrm>
            <a:off x="6138720" y="3974040"/>
            <a:ext cx="989640" cy="14468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9" name="CustomShape 22"/>
          <p:cNvSpPr/>
          <p:nvPr/>
        </p:nvSpPr>
        <p:spPr>
          <a:xfrm>
            <a:off x="6093720" y="5421600"/>
            <a:ext cx="1070280" cy="39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Collision Queue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140" name="CustomShape 23"/>
          <p:cNvSpPr/>
          <p:nvPr/>
        </p:nvSpPr>
        <p:spPr>
          <a:xfrm>
            <a:off x="7860240" y="3456000"/>
            <a:ext cx="4037400" cy="23821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PORT 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41" name="CustomShape 24"/>
          <p:cNvSpPr/>
          <p:nvPr/>
        </p:nvSpPr>
        <p:spPr>
          <a:xfrm>
            <a:off x="8042040" y="3974040"/>
            <a:ext cx="989640" cy="14468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2" name="CustomShape 25"/>
          <p:cNvSpPr/>
          <p:nvPr/>
        </p:nvSpPr>
        <p:spPr>
          <a:xfrm>
            <a:off x="8517600" y="5446440"/>
            <a:ext cx="664920" cy="2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1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1143" name="CustomShape 26"/>
          <p:cNvSpPr/>
          <p:nvPr/>
        </p:nvSpPr>
        <p:spPr>
          <a:xfrm>
            <a:off x="8423280" y="3859920"/>
            <a:ext cx="989640" cy="14468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4" name="CustomShape 27"/>
          <p:cNvSpPr/>
          <p:nvPr/>
        </p:nvSpPr>
        <p:spPr>
          <a:xfrm>
            <a:off x="9035280" y="5307840"/>
            <a:ext cx="664920" cy="39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2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145" name="CustomShape 28"/>
          <p:cNvSpPr/>
          <p:nvPr/>
        </p:nvSpPr>
        <p:spPr>
          <a:xfrm>
            <a:off x="8804880" y="3721680"/>
            <a:ext cx="989640" cy="14468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6" name="CustomShape 29"/>
          <p:cNvSpPr/>
          <p:nvPr/>
        </p:nvSpPr>
        <p:spPr>
          <a:xfrm>
            <a:off x="9416880" y="5169600"/>
            <a:ext cx="664920" cy="39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3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147" name="CustomShape 30"/>
          <p:cNvSpPr/>
          <p:nvPr/>
        </p:nvSpPr>
        <p:spPr>
          <a:xfrm>
            <a:off x="9186480" y="3591000"/>
            <a:ext cx="989640" cy="14468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8" name="CustomShape 31"/>
          <p:cNvSpPr/>
          <p:nvPr/>
        </p:nvSpPr>
        <p:spPr>
          <a:xfrm>
            <a:off x="9798480" y="5038560"/>
            <a:ext cx="664920" cy="2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4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1149" name="CustomShape 32"/>
          <p:cNvSpPr/>
          <p:nvPr/>
        </p:nvSpPr>
        <p:spPr>
          <a:xfrm>
            <a:off x="10694880" y="3974040"/>
            <a:ext cx="989640" cy="14468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0" name="CustomShape 33"/>
          <p:cNvSpPr/>
          <p:nvPr/>
        </p:nvSpPr>
        <p:spPr>
          <a:xfrm>
            <a:off x="10649880" y="5421600"/>
            <a:ext cx="1070280" cy="39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Collision Queue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1" name="Group 1"/>
          <p:cNvGrpSpPr/>
          <p:nvPr/>
        </p:nvGrpSpPr>
        <p:grpSpPr>
          <a:xfrm>
            <a:off x="6863040" y="2081160"/>
            <a:ext cx="5703840" cy="941760"/>
            <a:chOff x="6863040" y="2081160"/>
            <a:chExt cx="5703840" cy="941760"/>
          </a:xfrm>
        </p:grpSpPr>
        <p:sp>
          <p:nvSpPr>
            <p:cNvPr id="1152" name="CustomShape 2"/>
            <p:cNvSpPr/>
            <p:nvPr/>
          </p:nvSpPr>
          <p:spPr>
            <a:xfrm>
              <a:off x="6863040" y="2081160"/>
              <a:ext cx="1500120" cy="94176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3440" tIns="73440" rIns="45720" bIns="7308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420"/>
                </a:spcAft>
                <a:buNone/>
              </a:pPr>
              <a:r>
                <a:rPr lang="en-US" sz="12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MII/RGMII picks up the data and copies it to L2 FIFO and sends a signal to firmware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1153" name="CustomShape 3"/>
            <p:cNvSpPr/>
            <p:nvPr/>
          </p:nvSpPr>
          <p:spPr>
            <a:xfrm>
              <a:off x="8514360" y="2366640"/>
              <a:ext cx="317160" cy="37116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54" name="CustomShape 4"/>
            <p:cNvSpPr/>
            <p:nvPr/>
          </p:nvSpPr>
          <p:spPr>
            <a:xfrm>
              <a:off x="8964720" y="2081160"/>
              <a:ext cx="1500120" cy="94176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3440" tIns="73440" rIns="45720" bIns="7308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420"/>
                </a:spcAft>
                <a:buNone/>
              </a:pPr>
              <a:r>
                <a:rPr lang="en-US" sz="12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Firmware copies the data to queue buffers (MSRAM) and signals host through an interrupt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1155" name="CustomShape 5"/>
            <p:cNvSpPr/>
            <p:nvPr/>
          </p:nvSpPr>
          <p:spPr>
            <a:xfrm>
              <a:off x="10616400" y="2366640"/>
              <a:ext cx="317160" cy="37116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56" name="CustomShape 6"/>
            <p:cNvSpPr/>
            <p:nvPr/>
          </p:nvSpPr>
          <p:spPr>
            <a:xfrm>
              <a:off x="11066760" y="2081160"/>
              <a:ext cx="1500120" cy="94176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3440" tIns="73440" rIns="45720" bIns="7308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420"/>
                </a:spcAft>
                <a:buNone/>
              </a:pPr>
              <a:r>
                <a:rPr lang="en-US" sz="12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Host services the interrupt and copies the data from MSRAM to application buffers</a:t>
              </a:r>
              <a:endParaRPr lang="en-IN" sz="1200" b="0" strike="noStrike" spc="-1">
                <a:latin typeface="Arial"/>
              </a:endParaRPr>
            </a:p>
          </p:txBody>
        </p:sp>
      </p:grpSp>
      <p:grpSp>
        <p:nvGrpSpPr>
          <p:cNvPr id="1157" name="Group 7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grpSp>
        <p:nvGrpSpPr>
          <p:cNvPr id="1158" name="Group 8"/>
          <p:cNvGrpSpPr/>
          <p:nvPr/>
        </p:nvGrpSpPr>
        <p:grpSpPr>
          <a:xfrm>
            <a:off x="6860520" y="5102280"/>
            <a:ext cx="5829120" cy="829440"/>
            <a:chOff x="6860520" y="5102280"/>
            <a:chExt cx="5829120" cy="829440"/>
          </a:xfrm>
        </p:grpSpPr>
        <p:sp>
          <p:nvSpPr>
            <p:cNvPr id="1159" name="CustomShape 9"/>
            <p:cNvSpPr/>
            <p:nvPr/>
          </p:nvSpPr>
          <p:spPr>
            <a:xfrm>
              <a:off x="6860520" y="5102280"/>
              <a:ext cx="1119960" cy="82944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8680" tIns="58680" rIns="34200" bIns="5832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15"/>
                </a:spcAft>
                <a:buNone/>
              </a:pPr>
              <a:r>
                <a:rPr lang="en-US" sz="9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Application creates the packet</a:t>
              </a:r>
              <a:endParaRPr lang="en-IN" sz="900" b="0" strike="noStrike" spc="-1">
                <a:latin typeface="Arial"/>
              </a:endParaRPr>
            </a:p>
          </p:txBody>
        </p:sp>
        <p:sp>
          <p:nvSpPr>
            <p:cNvPr id="1160" name="CustomShape 10"/>
            <p:cNvSpPr/>
            <p:nvPr/>
          </p:nvSpPr>
          <p:spPr>
            <a:xfrm>
              <a:off x="8093880" y="5378760"/>
              <a:ext cx="236520" cy="27684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61" name="CustomShape 11"/>
            <p:cNvSpPr/>
            <p:nvPr/>
          </p:nvSpPr>
          <p:spPr>
            <a:xfrm>
              <a:off x="8430120" y="5102280"/>
              <a:ext cx="1119960" cy="82944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8680" tIns="58680" rIns="34200" bIns="5832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15"/>
                </a:spcAft>
                <a:buNone/>
              </a:pPr>
              <a:r>
                <a:rPr lang="en-US" sz="9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Host copies the data to queue buffers (MSRAM) from application buffers and signals PRU to pick it up</a:t>
              </a:r>
              <a:endParaRPr lang="en-IN" sz="900" b="0" strike="noStrike" spc="-1">
                <a:latin typeface="Arial"/>
              </a:endParaRPr>
            </a:p>
          </p:txBody>
        </p:sp>
        <p:sp>
          <p:nvSpPr>
            <p:cNvPr id="1162" name="CustomShape 12"/>
            <p:cNvSpPr/>
            <p:nvPr/>
          </p:nvSpPr>
          <p:spPr>
            <a:xfrm>
              <a:off x="9663480" y="5378760"/>
              <a:ext cx="236520" cy="27684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63" name="CustomShape 13"/>
            <p:cNvSpPr/>
            <p:nvPr/>
          </p:nvSpPr>
          <p:spPr>
            <a:xfrm>
              <a:off x="10000080" y="5102280"/>
              <a:ext cx="1119960" cy="82944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8680" tIns="58680" rIns="34200" bIns="5832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15"/>
                </a:spcAft>
                <a:buNone/>
              </a:pPr>
              <a:r>
                <a:rPr lang="en-US" sz="9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Firmware picks up the data and puts it in Tx FIFO</a:t>
              </a:r>
              <a:endParaRPr lang="en-IN" sz="900" b="0" strike="noStrike" spc="-1">
                <a:latin typeface="Arial"/>
              </a:endParaRPr>
            </a:p>
          </p:txBody>
        </p:sp>
        <p:sp>
          <p:nvSpPr>
            <p:cNvPr id="1164" name="CustomShape 14"/>
            <p:cNvSpPr/>
            <p:nvPr/>
          </p:nvSpPr>
          <p:spPr>
            <a:xfrm>
              <a:off x="11233440" y="5378760"/>
              <a:ext cx="236520" cy="27684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65" name="CustomShape 15"/>
            <p:cNvSpPr/>
            <p:nvPr/>
          </p:nvSpPr>
          <p:spPr>
            <a:xfrm>
              <a:off x="11569680" y="5102280"/>
              <a:ext cx="1119960" cy="82944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8680" tIns="58680" rIns="34200" bIns="5832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15"/>
                </a:spcAft>
                <a:buNone/>
              </a:pPr>
              <a:r>
                <a:rPr lang="en-US" sz="9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MII/RGMII picks up the data and sends it on the wire</a:t>
              </a:r>
              <a:endParaRPr lang="en-IN" sz="900" b="0" strike="noStrike" spc="-1">
                <a:latin typeface="Arial"/>
              </a:endParaRPr>
            </a:p>
          </p:txBody>
        </p:sp>
      </p:grpSp>
      <p:grpSp>
        <p:nvGrpSpPr>
          <p:cNvPr id="1166" name="Group 16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sp>
        <p:nvSpPr>
          <p:cNvPr id="1167" name="CustomShape 17"/>
          <p:cNvSpPr/>
          <p:nvPr/>
        </p:nvSpPr>
        <p:spPr>
          <a:xfrm>
            <a:off x="548640" y="274320"/>
            <a:ext cx="12800520" cy="821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ICSS EMAC RX/TX Data Path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168" name="CustomShape 18"/>
          <p:cNvSpPr/>
          <p:nvPr/>
        </p:nvSpPr>
        <p:spPr>
          <a:xfrm>
            <a:off x="914400" y="2390040"/>
            <a:ext cx="24372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RX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69" name="CustomShape 19"/>
          <p:cNvSpPr/>
          <p:nvPr/>
        </p:nvSpPr>
        <p:spPr>
          <a:xfrm>
            <a:off x="1066680" y="5517720"/>
            <a:ext cx="24372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TX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CustomShape 1"/>
          <p:cNvSpPr/>
          <p:nvPr/>
        </p:nvSpPr>
        <p:spPr>
          <a:xfrm>
            <a:off x="533520" y="117360"/>
            <a:ext cx="12800520" cy="821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ICSS EMAC Storm Prevention Architecture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171" name="CustomShape 2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1A435850-CEF9-4BA0-A061-E30FF92AD540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35</a:t>
            </a:fld>
            <a:endParaRPr lang="en-IN" sz="1800" b="0" strike="noStrike" spc="-1">
              <a:latin typeface="Arial"/>
            </a:endParaRPr>
          </a:p>
        </p:txBody>
      </p:sp>
      <p:sp>
        <p:nvSpPr>
          <p:cNvPr id="1172" name="CustomShape 3"/>
          <p:cNvSpPr/>
          <p:nvPr/>
        </p:nvSpPr>
        <p:spPr>
          <a:xfrm>
            <a:off x="5867280" y="1097280"/>
            <a:ext cx="2665800" cy="1172160"/>
          </a:xfrm>
          <a:prstGeom prst="ellipse">
            <a:avLst/>
          </a:prstGeom>
          <a:solidFill>
            <a:srgbClr val="A4A4A4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Broadcast/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Multicast Packet Received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73" name="CustomShape 4"/>
          <p:cNvSpPr/>
          <p:nvPr/>
        </p:nvSpPr>
        <p:spPr>
          <a:xfrm>
            <a:off x="9677520" y="2831040"/>
            <a:ext cx="2665800" cy="1172160"/>
          </a:xfrm>
          <a:prstGeom prst="ellipse">
            <a:avLst/>
          </a:prstGeom>
          <a:solidFill>
            <a:srgbClr val="A4A4A4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Storm Prevention Credits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74" name="CustomShape 5"/>
          <p:cNvSpPr/>
          <p:nvPr/>
        </p:nvSpPr>
        <p:spPr>
          <a:xfrm>
            <a:off x="2057400" y="2831040"/>
            <a:ext cx="2665800" cy="1172160"/>
          </a:xfrm>
          <a:prstGeom prst="ellipse">
            <a:avLst/>
          </a:prstGeom>
          <a:solidFill>
            <a:srgbClr val="A4A4A4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Drop Packet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75" name="CustomShape 6"/>
          <p:cNvSpPr/>
          <p:nvPr/>
        </p:nvSpPr>
        <p:spPr>
          <a:xfrm>
            <a:off x="5867280" y="4564440"/>
            <a:ext cx="2665800" cy="1172160"/>
          </a:xfrm>
          <a:prstGeom prst="ellipse">
            <a:avLst/>
          </a:prstGeom>
          <a:solidFill>
            <a:srgbClr val="A4A4A4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Decrement Credits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76" name="CustomShape 7"/>
          <p:cNvSpPr/>
          <p:nvPr/>
        </p:nvSpPr>
        <p:spPr>
          <a:xfrm>
            <a:off x="5867280" y="6335280"/>
            <a:ext cx="2665800" cy="1172160"/>
          </a:xfrm>
          <a:prstGeom prst="ellipse">
            <a:avLst/>
          </a:prstGeom>
          <a:solidFill>
            <a:srgbClr val="A4A4A4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Allow packet to pass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77" name="CustomShape 8"/>
          <p:cNvSpPr/>
          <p:nvPr/>
        </p:nvSpPr>
        <p:spPr>
          <a:xfrm>
            <a:off x="5867280" y="2838240"/>
            <a:ext cx="2665800" cy="1157400"/>
          </a:xfrm>
          <a:prstGeom prst="flowChartDecision">
            <a:avLst/>
          </a:prstGeom>
          <a:solidFill>
            <a:srgbClr val="A4A4A4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Check Credit Value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78" name="CustomShape 9"/>
          <p:cNvSpPr/>
          <p:nvPr/>
        </p:nvSpPr>
        <p:spPr>
          <a:xfrm>
            <a:off x="7201080" y="2270880"/>
            <a:ext cx="360" cy="566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9" name="CustomShape 10"/>
          <p:cNvSpPr/>
          <p:nvPr/>
        </p:nvSpPr>
        <p:spPr>
          <a:xfrm>
            <a:off x="7201080" y="4004280"/>
            <a:ext cx="360" cy="566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0" name="CustomShape 11"/>
          <p:cNvSpPr/>
          <p:nvPr/>
        </p:nvSpPr>
        <p:spPr>
          <a:xfrm>
            <a:off x="7201080" y="5738040"/>
            <a:ext cx="360" cy="596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1" name="CustomShape 12"/>
          <p:cNvSpPr/>
          <p:nvPr/>
        </p:nvSpPr>
        <p:spPr>
          <a:xfrm>
            <a:off x="8534520" y="3417480"/>
            <a:ext cx="11419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2" name="CustomShape 13"/>
          <p:cNvSpPr/>
          <p:nvPr/>
        </p:nvSpPr>
        <p:spPr>
          <a:xfrm flipH="1">
            <a:off x="4723560" y="3417480"/>
            <a:ext cx="11419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3" name="CustomShape 14"/>
          <p:cNvSpPr/>
          <p:nvPr/>
        </p:nvSpPr>
        <p:spPr>
          <a:xfrm rot="5400000" flipH="1">
            <a:off x="10423440" y="3418920"/>
            <a:ext cx="1172160" cy="11520"/>
          </a:xfrm>
          <a:prstGeom prst="curvedConnector5">
            <a:avLst>
              <a:gd name="adj1" fmla="val -69906"/>
              <a:gd name="adj2" fmla="val -12476472"/>
              <a:gd name="adj3" fmla="val 179074"/>
            </a:avLst>
          </a:pr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4" name="CustomShape 15"/>
          <p:cNvSpPr/>
          <p:nvPr/>
        </p:nvSpPr>
        <p:spPr>
          <a:xfrm>
            <a:off x="5843880" y="2652480"/>
            <a:ext cx="10656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On PRU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85" name="CustomShape 16"/>
          <p:cNvSpPr/>
          <p:nvPr/>
        </p:nvSpPr>
        <p:spPr>
          <a:xfrm>
            <a:off x="4755240" y="3529800"/>
            <a:ext cx="12913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Credits =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86" name="CustomShape 17"/>
          <p:cNvSpPr/>
          <p:nvPr/>
        </p:nvSpPr>
        <p:spPr>
          <a:xfrm>
            <a:off x="7287840" y="4079160"/>
            <a:ext cx="18064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Credit Value &gt;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87" name="CustomShape 18"/>
          <p:cNvSpPr/>
          <p:nvPr/>
        </p:nvSpPr>
        <p:spPr>
          <a:xfrm>
            <a:off x="10378800" y="4966560"/>
            <a:ext cx="26020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Reset value with default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88" name="CustomShape 19"/>
          <p:cNvSpPr/>
          <p:nvPr/>
        </p:nvSpPr>
        <p:spPr>
          <a:xfrm>
            <a:off x="11139840" y="2490120"/>
            <a:ext cx="14468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On ARM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CustomShape 1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751CB2BB-2905-4B83-A4D8-54B334EC4144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36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1190" name="Graphic 5"/>
          <p:cNvPicPr/>
          <p:nvPr/>
        </p:nvPicPr>
        <p:blipFill>
          <a:blip r:embed="rId2"/>
          <a:stretch/>
        </p:blipFill>
        <p:spPr>
          <a:xfrm>
            <a:off x="6172200" y="2590920"/>
            <a:ext cx="913320" cy="913320"/>
          </a:xfrm>
          <a:prstGeom prst="rect">
            <a:avLst/>
          </a:prstGeom>
          <a:ln w="0">
            <a:noFill/>
          </a:ln>
        </p:spPr>
      </p:pic>
      <p:pic>
        <p:nvPicPr>
          <p:cNvPr id="1191" name="Graphic 7"/>
          <p:cNvPicPr/>
          <p:nvPr/>
        </p:nvPicPr>
        <p:blipFill>
          <a:blip r:embed="rId3"/>
          <a:stretch/>
        </p:blipFill>
        <p:spPr>
          <a:xfrm>
            <a:off x="4343400" y="1676520"/>
            <a:ext cx="913320" cy="913320"/>
          </a:xfrm>
          <a:prstGeom prst="rect">
            <a:avLst/>
          </a:prstGeom>
          <a:ln w="0">
            <a:noFill/>
          </a:ln>
        </p:spPr>
      </p:pic>
      <p:pic>
        <p:nvPicPr>
          <p:cNvPr id="1192" name="Graphic 9"/>
          <p:cNvPicPr/>
          <p:nvPr/>
        </p:nvPicPr>
        <p:blipFill>
          <a:blip r:embed="rId4"/>
          <a:stretch/>
        </p:blipFill>
        <p:spPr>
          <a:xfrm>
            <a:off x="2057400" y="2590920"/>
            <a:ext cx="913320" cy="913320"/>
          </a:xfrm>
          <a:prstGeom prst="rect">
            <a:avLst/>
          </a:prstGeom>
          <a:ln w="0">
            <a:noFill/>
          </a:ln>
        </p:spPr>
      </p:pic>
      <p:sp>
        <p:nvSpPr>
          <p:cNvPr id="1193" name="CustomShape 2"/>
          <p:cNvSpPr/>
          <p:nvPr/>
        </p:nvSpPr>
        <p:spPr>
          <a:xfrm rot="5400000" flipH="1" flipV="1">
            <a:off x="3200040" y="1445760"/>
            <a:ext cx="456120" cy="1827720"/>
          </a:xfrm>
          <a:prstGeom prst="bentConnector2">
            <a:avLst/>
          </a:prstGeom>
          <a:noFill/>
          <a:ln w="7632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4" name="CustomShape 3"/>
          <p:cNvSpPr/>
          <p:nvPr/>
        </p:nvSpPr>
        <p:spPr>
          <a:xfrm rot="16200000" flipV="1">
            <a:off x="5716080" y="1675080"/>
            <a:ext cx="456120" cy="1370520"/>
          </a:xfrm>
          <a:prstGeom prst="bentConnector2">
            <a:avLst/>
          </a:prstGeom>
          <a:noFill/>
          <a:ln w="7632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5" name="CustomShape 4"/>
          <p:cNvSpPr/>
          <p:nvPr/>
        </p:nvSpPr>
        <p:spPr>
          <a:xfrm>
            <a:off x="1695240" y="3519000"/>
            <a:ext cx="163728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EVM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192.168.1.100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96" name="CustomShape 5"/>
          <p:cNvSpPr/>
          <p:nvPr/>
        </p:nvSpPr>
        <p:spPr>
          <a:xfrm>
            <a:off x="5810040" y="3522240"/>
            <a:ext cx="163728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HOST PC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192.168.1.101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97" name="CustomShape 6"/>
          <p:cNvSpPr/>
          <p:nvPr/>
        </p:nvSpPr>
        <p:spPr>
          <a:xfrm>
            <a:off x="3850200" y="2590920"/>
            <a:ext cx="182160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ROUTER with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DHCP SERVER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192.168.1.1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CustomShape 1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79762907-D042-4A47-949B-C8AFA0C14DDC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37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1199" name="Picture 4"/>
          <p:cNvPicPr/>
          <p:nvPr/>
        </p:nvPicPr>
        <p:blipFill>
          <a:blip r:embed="rId2"/>
          <a:stretch/>
        </p:blipFill>
        <p:spPr>
          <a:xfrm>
            <a:off x="1752480" y="148680"/>
            <a:ext cx="9585720" cy="6652080"/>
          </a:xfrm>
          <a:prstGeom prst="rect">
            <a:avLst/>
          </a:prstGeom>
          <a:ln w="0">
            <a:noFill/>
          </a:ln>
        </p:spPr>
      </p:pic>
      <p:sp>
        <p:nvSpPr>
          <p:cNvPr id="1200" name="CustomShape 2"/>
          <p:cNvSpPr/>
          <p:nvPr/>
        </p:nvSpPr>
        <p:spPr>
          <a:xfrm>
            <a:off x="7162920" y="4114800"/>
            <a:ext cx="4175640" cy="379800"/>
          </a:xfrm>
          <a:prstGeom prst="rect">
            <a:avLst/>
          </a:prstGeom>
          <a:noFill/>
          <a:ln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1" name="CustomShape 3"/>
          <p:cNvSpPr/>
          <p:nvPr/>
        </p:nvSpPr>
        <p:spPr>
          <a:xfrm>
            <a:off x="2057400" y="4648320"/>
            <a:ext cx="2132640" cy="303840"/>
          </a:xfrm>
          <a:prstGeom prst="rect">
            <a:avLst/>
          </a:prstGeom>
          <a:noFill/>
          <a:ln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2" name="CustomShape 4"/>
          <p:cNvSpPr/>
          <p:nvPr/>
        </p:nvSpPr>
        <p:spPr>
          <a:xfrm>
            <a:off x="2133720" y="6324480"/>
            <a:ext cx="2132640" cy="303840"/>
          </a:xfrm>
          <a:prstGeom prst="rect">
            <a:avLst/>
          </a:prstGeom>
          <a:noFill/>
          <a:ln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CustomShape 1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B7C3735F-A9D8-4362-94FD-DF5994E2D8EA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38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204" name="CustomShape 2"/>
          <p:cNvSpPr/>
          <p:nvPr/>
        </p:nvSpPr>
        <p:spPr>
          <a:xfrm>
            <a:off x="1676520" y="2819520"/>
            <a:ext cx="1218240" cy="6084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05" name="Line 3"/>
          <p:cNvSpPr/>
          <p:nvPr/>
        </p:nvSpPr>
        <p:spPr>
          <a:xfrm>
            <a:off x="2895480" y="3124080"/>
            <a:ext cx="609480" cy="36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6" name="Line 4"/>
          <p:cNvSpPr/>
          <p:nvPr/>
        </p:nvSpPr>
        <p:spPr>
          <a:xfrm>
            <a:off x="3504960" y="1904760"/>
            <a:ext cx="360" cy="243864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7" name="CustomShape 5"/>
          <p:cNvSpPr/>
          <p:nvPr/>
        </p:nvSpPr>
        <p:spPr>
          <a:xfrm>
            <a:off x="4419720" y="1828800"/>
            <a:ext cx="1187640" cy="10656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08" name="CustomShape 6"/>
          <p:cNvSpPr/>
          <p:nvPr/>
        </p:nvSpPr>
        <p:spPr>
          <a:xfrm>
            <a:off x="4419720" y="3352680"/>
            <a:ext cx="1187640" cy="10656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 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09" name="CustomShape 7"/>
          <p:cNvSpPr/>
          <p:nvPr/>
        </p:nvSpPr>
        <p:spPr>
          <a:xfrm>
            <a:off x="2837520" y="2854440"/>
            <a:ext cx="72432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A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10" name="CustomShape 8"/>
          <p:cNvSpPr/>
          <p:nvPr/>
        </p:nvSpPr>
        <p:spPr>
          <a:xfrm>
            <a:off x="3593880" y="1645200"/>
            <a:ext cx="71532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SOC0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11" name="CustomShape 9"/>
          <p:cNvSpPr/>
          <p:nvPr/>
        </p:nvSpPr>
        <p:spPr>
          <a:xfrm>
            <a:off x="3593880" y="2109600"/>
            <a:ext cx="71532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12" name="CustomShape 10"/>
          <p:cNvSpPr/>
          <p:nvPr/>
        </p:nvSpPr>
        <p:spPr>
          <a:xfrm>
            <a:off x="3606480" y="2545920"/>
            <a:ext cx="71532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SOC2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13" name="CustomShape 11"/>
          <p:cNvSpPr/>
          <p:nvPr/>
        </p:nvSpPr>
        <p:spPr>
          <a:xfrm>
            <a:off x="3603960" y="4062240"/>
            <a:ext cx="71532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SOC2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14" name="CustomShape 12"/>
          <p:cNvSpPr/>
          <p:nvPr/>
        </p:nvSpPr>
        <p:spPr>
          <a:xfrm>
            <a:off x="3605040" y="3625200"/>
            <a:ext cx="71532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15" name="CustomShape 13"/>
          <p:cNvSpPr/>
          <p:nvPr/>
        </p:nvSpPr>
        <p:spPr>
          <a:xfrm>
            <a:off x="3604680" y="3162240"/>
            <a:ext cx="71532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SOC0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16" name="CustomShape 14"/>
          <p:cNvSpPr/>
          <p:nvPr/>
        </p:nvSpPr>
        <p:spPr>
          <a:xfrm>
            <a:off x="5608440" y="1905120"/>
            <a:ext cx="562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7" name="CustomShape 15"/>
          <p:cNvSpPr/>
          <p:nvPr/>
        </p:nvSpPr>
        <p:spPr>
          <a:xfrm>
            <a:off x="5608440" y="2362320"/>
            <a:ext cx="562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8" name="CustomShape 16"/>
          <p:cNvSpPr/>
          <p:nvPr/>
        </p:nvSpPr>
        <p:spPr>
          <a:xfrm>
            <a:off x="5608440" y="2819520"/>
            <a:ext cx="562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9" name="CustomShape 17"/>
          <p:cNvSpPr/>
          <p:nvPr/>
        </p:nvSpPr>
        <p:spPr>
          <a:xfrm>
            <a:off x="5617800" y="4343400"/>
            <a:ext cx="562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0" name="CustomShape 18"/>
          <p:cNvSpPr/>
          <p:nvPr/>
        </p:nvSpPr>
        <p:spPr>
          <a:xfrm>
            <a:off x="5617800" y="3886200"/>
            <a:ext cx="562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1" name="CustomShape 19"/>
          <p:cNvSpPr/>
          <p:nvPr/>
        </p:nvSpPr>
        <p:spPr>
          <a:xfrm>
            <a:off x="5608440" y="3429000"/>
            <a:ext cx="562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2" name="CustomShape 20"/>
          <p:cNvSpPr/>
          <p:nvPr/>
        </p:nvSpPr>
        <p:spPr>
          <a:xfrm>
            <a:off x="6181920" y="1774440"/>
            <a:ext cx="1218240" cy="3067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23" name="CustomShape 21"/>
          <p:cNvSpPr/>
          <p:nvPr/>
        </p:nvSpPr>
        <p:spPr>
          <a:xfrm>
            <a:off x="6172200" y="2206800"/>
            <a:ext cx="1218240" cy="3067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24" name="CustomShape 22"/>
          <p:cNvSpPr/>
          <p:nvPr/>
        </p:nvSpPr>
        <p:spPr>
          <a:xfrm>
            <a:off x="6181920" y="2647800"/>
            <a:ext cx="1218240" cy="3067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25" name="CustomShape 23"/>
          <p:cNvSpPr/>
          <p:nvPr/>
        </p:nvSpPr>
        <p:spPr>
          <a:xfrm>
            <a:off x="6181920" y="3258720"/>
            <a:ext cx="1218240" cy="3067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26" name="CustomShape 24"/>
          <p:cNvSpPr/>
          <p:nvPr/>
        </p:nvSpPr>
        <p:spPr>
          <a:xfrm>
            <a:off x="6201360" y="3732480"/>
            <a:ext cx="1218240" cy="3067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27" name="CustomShape 25"/>
          <p:cNvSpPr/>
          <p:nvPr/>
        </p:nvSpPr>
        <p:spPr>
          <a:xfrm>
            <a:off x="6201360" y="4182480"/>
            <a:ext cx="1218240" cy="3067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28" name="CustomShape 26"/>
          <p:cNvSpPr/>
          <p:nvPr/>
        </p:nvSpPr>
        <p:spPr>
          <a:xfrm>
            <a:off x="3505320" y="1905120"/>
            <a:ext cx="913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9" name="CustomShape 27"/>
          <p:cNvSpPr/>
          <p:nvPr/>
        </p:nvSpPr>
        <p:spPr>
          <a:xfrm>
            <a:off x="3505320" y="2360880"/>
            <a:ext cx="913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0" name="CustomShape 28"/>
          <p:cNvSpPr/>
          <p:nvPr/>
        </p:nvSpPr>
        <p:spPr>
          <a:xfrm>
            <a:off x="3505320" y="2811600"/>
            <a:ext cx="913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1" name="CustomShape 29"/>
          <p:cNvSpPr/>
          <p:nvPr/>
        </p:nvSpPr>
        <p:spPr>
          <a:xfrm>
            <a:off x="3505320" y="3429000"/>
            <a:ext cx="913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2" name="CustomShape 30"/>
          <p:cNvSpPr/>
          <p:nvPr/>
        </p:nvSpPr>
        <p:spPr>
          <a:xfrm>
            <a:off x="3505320" y="3886200"/>
            <a:ext cx="913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3" name="CustomShape 31"/>
          <p:cNvSpPr/>
          <p:nvPr/>
        </p:nvSpPr>
        <p:spPr>
          <a:xfrm>
            <a:off x="3505320" y="4343400"/>
            <a:ext cx="913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4" name="CustomShape 32"/>
          <p:cNvSpPr/>
          <p:nvPr/>
        </p:nvSpPr>
        <p:spPr>
          <a:xfrm>
            <a:off x="3220560" y="481680"/>
            <a:ext cx="4899960" cy="637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AM263 - 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ADC Multiple SOC EPWM </a:t>
            </a:r>
            <a:r>
              <a:rPr lang="en-US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Example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CustomShape 1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84778A4A-0388-4B76-A361-BDE9B0E7DE3C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39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236" name="CustomShape 2"/>
          <p:cNvSpPr/>
          <p:nvPr/>
        </p:nvSpPr>
        <p:spPr>
          <a:xfrm>
            <a:off x="1676520" y="2819520"/>
            <a:ext cx="1218240" cy="6084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37" name="Line 3"/>
          <p:cNvSpPr/>
          <p:nvPr/>
        </p:nvSpPr>
        <p:spPr>
          <a:xfrm>
            <a:off x="2895480" y="3099960"/>
            <a:ext cx="609480" cy="36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8" name="Line 4"/>
          <p:cNvSpPr/>
          <p:nvPr/>
        </p:nvSpPr>
        <p:spPr>
          <a:xfrm>
            <a:off x="3504960" y="1904760"/>
            <a:ext cx="360" cy="243864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9" name="CustomShape 5"/>
          <p:cNvSpPr/>
          <p:nvPr/>
        </p:nvSpPr>
        <p:spPr>
          <a:xfrm>
            <a:off x="4419720" y="1828800"/>
            <a:ext cx="1187640" cy="25135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40" name="CustomShape 6"/>
          <p:cNvSpPr/>
          <p:nvPr/>
        </p:nvSpPr>
        <p:spPr>
          <a:xfrm>
            <a:off x="2855880" y="2773080"/>
            <a:ext cx="72432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A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41" name="CustomShape 7"/>
          <p:cNvSpPr/>
          <p:nvPr/>
        </p:nvSpPr>
        <p:spPr>
          <a:xfrm>
            <a:off x="3593880" y="1645200"/>
            <a:ext cx="71532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SOC0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42" name="CustomShape 8"/>
          <p:cNvSpPr/>
          <p:nvPr/>
        </p:nvSpPr>
        <p:spPr>
          <a:xfrm>
            <a:off x="3593880" y="2109600"/>
            <a:ext cx="71532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43" name="CustomShape 9"/>
          <p:cNvSpPr/>
          <p:nvPr/>
        </p:nvSpPr>
        <p:spPr>
          <a:xfrm>
            <a:off x="3584880" y="2839320"/>
            <a:ext cx="81432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SOC12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44" name="CustomShape 10"/>
          <p:cNvSpPr/>
          <p:nvPr/>
        </p:nvSpPr>
        <p:spPr>
          <a:xfrm>
            <a:off x="5608440" y="1905120"/>
            <a:ext cx="562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5" name="CustomShape 11"/>
          <p:cNvSpPr/>
          <p:nvPr/>
        </p:nvSpPr>
        <p:spPr>
          <a:xfrm>
            <a:off x="5608440" y="2362320"/>
            <a:ext cx="562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6" name="CustomShape 12"/>
          <p:cNvSpPr/>
          <p:nvPr/>
        </p:nvSpPr>
        <p:spPr>
          <a:xfrm>
            <a:off x="5598720" y="3665520"/>
            <a:ext cx="562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7" name="CustomShape 13"/>
          <p:cNvSpPr/>
          <p:nvPr/>
        </p:nvSpPr>
        <p:spPr>
          <a:xfrm>
            <a:off x="6181920" y="1774440"/>
            <a:ext cx="1218240" cy="3067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48" name="CustomShape 14"/>
          <p:cNvSpPr/>
          <p:nvPr/>
        </p:nvSpPr>
        <p:spPr>
          <a:xfrm>
            <a:off x="6172200" y="2206800"/>
            <a:ext cx="1218240" cy="3067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49" name="CustomShape 15"/>
          <p:cNvSpPr/>
          <p:nvPr/>
        </p:nvSpPr>
        <p:spPr>
          <a:xfrm>
            <a:off x="6172200" y="3493800"/>
            <a:ext cx="1218240" cy="3067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50" name="CustomShape 16"/>
          <p:cNvSpPr/>
          <p:nvPr/>
        </p:nvSpPr>
        <p:spPr>
          <a:xfrm>
            <a:off x="3505320" y="1905120"/>
            <a:ext cx="913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1" name="CustomShape 17"/>
          <p:cNvSpPr/>
          <p:nvPr/>
        </p:nvSpPr>
        <p:spPr>
          <a:xfrm>
            <a:off x="3505320" y="2360880"/>
            <a:ext cx="913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2" name="CustomShape 18"/>
          <p:cNvSpPr/>
          <p:nvPr/>
        </p:nvSpPr>
        <p:spPr>
          <a:xfrm>
            <a:off x="3512880" y="3105000"/>
            <a:ext cx="913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3" name="CustomShape 19"/>
          <p:cNvSpPr/>
          <p:nvPr/>
        </p:nvSpPr>
        <p:spPr>
          <a:xfrm>
            <a:off x="2283840" y="981720"/>
            <a:ext cx="58345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AM263 - 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ADC Burst Mode Oversampling </a:t>
            </a:r>
            <a:r>
              <a:rPr lang="en-US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Example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54" name="CustomShape 20"/>
          <p:cNvSpPr/>
          <p:nvPr/>
        </p:nvSpPr>
        <p:spPr>
          <a:xfrm>
            <a:off x="3594240" y="3228840"/>
            <a:ext cx="81432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SOC13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55" name="CustomShape 21"/>
          <p:cNvSpPr/>
          <p:nvPr/>
        </p:nvSpPr>
        <p:spPr>
          <a:xfrm>
            <a:off x="3589200" y="3626640"/>
            <a:ext cx="81432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SOC14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56" name="CustomShape 22"/>
          <p:cNvSpPr/>
          <p:nvPr/>
        </p:nvSpPr>
        <p:spPr>
          <a:xfrm>
            <a:off x="3601800" y="4062960"/>
            <a:ext cx="81432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SOC15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57" name="CustomShape 23"/>
          <p:cNvSpPr/>
          <p:nvPr/>
        </p:nvSpPr>
        <p:spPr>
          <a:xfrm>
            <a:off x="3505320" y="3488760"/>
            <a:ext cx="913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8" name="CustomShape 24"/>
          <p:cNvSpPr/>
          <p:nvPr/>
        </p:nvSpPr>
        <p:spPr>
          <a:xfrm>
            <a:off x="3500280" y="3877920"/>
            <a:ext cx="913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9" name="CustomShape 25"/>
          <p:cNvSpPr/>
          <p:nvPr/>
        </p:nvSpPr>
        <p:spPr>
          <a:xfrm>
            <a:off x="3500280" y="4328640"/>
            <a:ext cx="913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0" name="CustomShape 26"/>
          <p:cNvSpPr/>
          <p:nvPr/>
        </p:nvSpPr>
        <p:spPr>
          <a:xfrm>
            <a:off x="3598200" y="2839320"/>
            <a:ext cx="933480" cy="2569680"/>
          </a:xfrm>
          <a:prstGeom prst="rect">
            <a:avLst/>
          </a:prstGeom>
          <a:noFill/>
          <a:ln>
            <a:solidFill>
              <a:srgbClr val="000000">
                <a:lumMod val="50000"/>
                <a:lumOff val="50000"/>
              </a:srgbClr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Burst mode enabled</a:t>
            </a:r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0" y="7391520"/>
            <a:ext cx="14629320" cy="8370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CustomShape 2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7FDF7594-FB3D-4683-A0FB-74A548E11D47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251" name="Picture 2"/>
          <p:cNvPicPr/>
          <p:nvPr/>
        </p:nvPicPr>
        <p:blipFill>
          <a:blip r:embed="rId2"/>
          <a:stretch/>
        </p:blipFill>
        <p:spPr>
          <a:xfrm rot="16200000">
            <a:off x="1816920" y="-678960"/>
            <a:ext cx="2278080" cy="4905720"/>
          </a:xfrm>
          <a:prstGeom prst="rect">
            <a:avLst/>
          </a:prstGeom>
          <a:ln w="0">
            <a:noFill/>
          </a:ln>
        </p:spPr>
      </p:pic>
      <p:sp>
        <p:nvSpPr>
          <p:cNvPr id="252" name="CustomShape 3"/>
          <p:cNvSpPr/>
          <p:nvPr/>
        </p:nvSpPr>
        <p:spPr>
          <a:xfrm>
            <a:off x="655560" y="1347480"/>
            <a:ext cx="1980000" cy="608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CustomShape 4"/>
          <p:cNvSpPr/>
          <p:nvPr/>
        </p:nvSpPr>
        <p:spPr>
          <a:xfrm>
            <a:off x="744480" y="14238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5"/>
          <p:cNvSpPr/>
          <p:nvPr/>
        </p:nvSpPr>
        <p:spPr>
          <a:xfrm>
            <a:off x="973080" y="14238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CustomShape 6"/>
          <p:cNvSpPr/>
          <p:nvPr/>
        </p:nvSpPr>
        <p:spPr>
          <a:xfrm>
            <a:off x="1189080" y="16524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CustomShape 7"/>
          <p:cNvSpPr/>
          <p:nvPr/>
        </p:nvSpPr>
        <p:spPr>
          <a:xfrm>
            <a:off x="1417680" y="14238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CustomShape 8"/>
          <p:cNvSpPr/>
          <p:nvPr/>
        </p:nvSpPr>
        <p:spPr>
          <a:xfrm>
            <a:off x="1646280" y="14238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CustomShape 9"/>
          <p:cNvSpPr/>
          <p:nvPr/>
        </p:nvSpPr>
        <p:spPr>
          <a:xfrm>
            <a:off x="1874880" y="14238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10"/>
          <p:cNvSpPr/>
          <p:nvPr/>
        </p:nvSpPr>
        <p:spPr>
          <a:xfrm>
            <a:off x="2090880" y="14238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CustomShape 11"/>
          <p:cNvSpPr/>
          <p:nvPr/>
        </p:nvSpPr>
        <p:spPr>
          <a:xfrm>
            <a:off x="2319480" y="14238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12"/>
          <p:cNvSpPr/>
          <p:nvPr/>
        </p:nvSpPr>
        <p:spPr>
          <a:xfrm>
            <a:off x="655560" y="2912040"/>
            <a:ext cx="198000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2" name="CustomShape 13"/>
          <p:cNvSpPr/>
          <p:nvPr/>
        </p:nvSpPr>
        <p:spPr>
          <a:xfrm>
            <a:off x="3246480" y="2874960"/>
            <a:ext cx="198000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3" name="CustomShape 14"/>
          <p:cNvSpPr/>
          <p:nvPr/>
        </p:nvSpPr>
        <p:spPr>
          <a:xfrm>
            <a:off x="3221280" y="1327680"/>
            <a:ext cx="1980000" cy="608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15"/>
          <p:cNvSpPr/>
          <p:nvPr/>
        </p:nvSpPr>
        <p:spPr>
          <a:xfrm>
            <a:off x="3309840" y="167652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CustomShape 16"/>
          <p:cNvSpPr/>
          <p:nvPr/>
        </p:nvSpPr>
        <p:spPr>
          <a:xfrm>
            <a:off x="3538440" y="167652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6" name="CustomShape 17"/>
          <p:cNvSpPr/>
          <p:nvPr/>
        </p:nvSpPr>
        <p:spPr>
          <a:xfrm>
            <a:off x="3754440" y="167652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CustomShape 18"/>
          <p:cNvSpPr/>
          <p:nvPr/>
        </p:nvSpPr>
        <p:spPr>
          <a:xfrm>
            <a:off x="3983040" y="167652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CustomShape 19"/>
          <p:cNvSpPr/>
          <p:nvPr/>
        </p:nvSpPr>
        <p:spPr>
          <a:xfrm>
            <a:off x="4211640" y="167652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CustomShape 20"/>
          <p:cNvSpPr/>
          <p:nvPr/>
        </p:nvSpPr>
        <p:spPr>
          <a:xfrm>
            <a:off x="4440240" y="167652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ustomShape 21"/>
          <p:cNvSpPr/>
          <p:nvPr/>
        </p:nvSpPr>
        <p:spPr>
          <a:xfrm>
            <a:off x="4656240" y="167652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CustomShape 22"/>
          <p:cNvSpPr/>
          <p:nvPr/>
        </p:nvSpPr>
        <p:spPr>
          <a:xfrm>
            <a:off x="4884840" y="167652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CustomShape 23"/>
          <p:cNvSpPr/>
          <p:nvPr/>
        </p:nvSpPr>
        <p:spPr>
          <a:xfrm>
            <a:off x="1998720" y="3664800"/>
            <a:ext cx="19818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BOOT MODE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273" name="Picture 2"/>
          <p:cNvPicPr/>
          <p:nvPr/>
        </p:nvPicPr>
        <p:blipFill>
          <a:blip r:embed="rId2"/>
          <a:stretch/>
        </p:blipFill>
        <p:spPr>
          <a:xfrm rot="16200000">
            <a:off x="1816920" y="3067560"/>
            <a:ext cx="2278080" cy="4905720"/>
          </a:xfrm>
          <a:prstGeom prst="rect">
            <a:avLst/>
          </a:prstGeom>
          <a:ln w="0">
            <a:noFill/>
          </a:ln>
        </p:spPr>
      </p:pic>
      <p:sp>
        <p:nvSpPr>
          <p:cNvPr id="274" name="CustomShape 24"/>
          <p:cNvSpPr/>
          <p:nvPr/>
        </p:nvSpPr>
        <p:spPr>
          <a:xfrm>
            <a:off x="655560" y="5095080"/>
            <a:ext cx="1980000" cy="608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5" name="CustomShape 25"/>
          <p:cNvSpPr/>
          <p:nvPr/>
        </p:nvSpPr>
        <p:spPr>
          <a:xfrm>
            <a:off x="744480" y="51714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6" name="CustomShape 26"/>
          <p:cNvSpPr/>
          <p:nvPr/>
        </p:nvSpPr>
        <p:spPr>
          <a:xfrm>
            <a:off x="973080" y="51714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CustomShape 27"/>
          <p:cNvSpPr/>
          <p:nvPr/>
        </p:nvSpPr>
        <p:spPr>
          <a:xfrm>
            <a:off x="1189080" y="54000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CustomShape 28"/>
          <p:cNvSpPr/>
          <p:nvPr/>
        </p:nvSpPr>
        <p:spPr>
          <a:xfrm>
            <a:off x="1417680" y="51714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CustomShape 29"/>
          <p:cNvSpPr/>
          <p:nvPr/>
        </p:nvSpPr>
        <p:spPr>
          <a:xfrm>
            <a:off x="1646280" y="51714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0" name="CustomShape 30"/>
          <p:cNvSpPr/>
          <p:nvPr/>
        </p:nvSpPr>
        <p:spPr>
          <a:xfrm>
            <a:off x="1874880" y="51714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CustomShape 31"/>
          <p:cNvSpPr/>
          <p:nvPr/>
        </p:nvSpPr>
        <p:spPr>
          <a:xfrm>
            <a:off x="2090880" y="54000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CustomShape 32"/>
          <p:cNvSpPr/>
          <p:nvPr/>
        </p:nvSpPr>
        <p:spPr>
          <a:xfrm>
            <a:off x="2324880" y="54000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33"/>
          <p:cNvSpPr/>
          <p:nvPr/>
        </p:nvSpPr>
        <p:spPr>
          <a:xfrm>
            <a:off x="655560" y="6659640"/>
            <a:ext cx="198000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4" name="CustomShape 34"/>
          <p:cNvSpPr/>
          <p:nvPr/>
        </p:nvSpPr>
        <p:spPr>
          <a:xfrm>
            <a:off x="3246480" y="6622560"/>
            <a:ext cx="198000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5" name="CustomShape 35"/>
          <p:cNvSpPr/>
          <p:nvPr/>
        </p:nvSpPr>
        <p:spPr>
          <a:xfrm>
            <a:off x="3221280" y="5075280"/>
            <a:ext cx="1980000" cy="608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CustomShape 36"/>
          <p:cNvSpPr/>
          <p:nvPr/>
        </p:nvSpPr>
        <p:spPr>
          <a:xfrm>
            <a:off x="3309840" y="51714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37"/>
          <p:cNvSpPr/>
          <p:nvPr/>
        </p:nvSpPr>
        <p:spPr>
          <a:xfrm>
            <a:off x="3538440" y="542376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" name="CustomShape 38"/>
          <p:cNvSpPr/>
          <p:nvPr/>
        </p:nvSpPr>
        <p:spPr>
          <a:xfrm>
            <a:off x="3754440" y="517284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" name="CustomShape 39"/>
          <p:cNvSpPr/>
          <p:nvPr/>
        </p:nvSpPr>
        <p:spPr>
          <a:xfrm>
            <a:off x="3995640" y="51714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" name="CustomShape 40"/>
          <p:cNvSpPr/>
          <p:nvPr/>
        </p:nvSpPr>
        <p:spPr>
          <a:xfrm>
            <a:off x="4211640" y="542376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" name="CustomShape 41"/>
          <p:cNvSpPr/>
          <p:nvPr/>
        </p:nvSpPr>
        <p:spPr>
          <a:xfrm>
            <a:off x="4440240" y="542376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" name="CustomShape 42"/>
          <p:cNvSpPr/>
          <p:nvPr/>
        </p:nvSpPr>
        <p:spPr>
          <a:xfrm>
            <a:off x="4656240" y="542376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3" name="CustomShape 43"/>
          <p:cNvSpPr/>
          <p:nvPr/>
        </p:nvSpPr>
        <p:spPr>
          <a:xfrm>
            <a:off x="4884840" y="542376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CustomShape 44"/>
          <p:cNvSpPr/>
          <p:nvPr/>
        </p:nvSpPr>
        <p:spPr>
          <a:xfrm>
            <a:off x="1961640" y="7412400"/>
            <a:ext cx="22528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UART BOOT MODE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295" name="Picture 2"/>
          <p:cNvPicPr/>
          <p:nvPr/>
        </p:nvPicPr>
        <p:blipFill>
          <a:blip r:embed="rId2"/>
          <a:stretch/>
        </p:blipFill>
        <p:spPr>
          <a:xfrm rot="16200000">
            <a:off x="7776360" y="-716040"/>
            <a:ext cx="2278080" cy="4905720"/>
          </a:xfrm>
          <a:prstGeom prst="rect">
            <a:avLst/>
          </a:prstGeom>
          <a:ln w="0">
            <a:noFill/>
          </a:ln>
        </p:spPr>
      </p:pic>
      <p:sp>
        <p:nvSpPr>
          <p:cNvPr id="296" name="CustomShape 45"/>
          <p:cNvSpPr/>
          <p:nvPr/>
        </p:nvSpPr>
        <p:spPr>
          <a:xfrm>
            <a:off x="6615000" y="1310400"/>
            <a:ext cx="1980000" cy="608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CustomShape 46"/>
          <p:cNvSpPr/>
          <p:nvPr/>
        </p:nvSpPr>
        <p:spPr>
          <a:xfrm>
            <a:off x="6703920" y="138672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8" name="CustomShape 47"/>
          <p:cNvSpPr/>
          <p:nvPr/>
        </p:nvSpPr>
        <p:spPr>
          <a:xfrm>
            <a:off x="6932520" y="138672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9" name="CustomShape 48"/>
          <p:cNvSpPr/>
          <p:nvPr/>
        </p:nvSpPr>
        <p:spPr>
          <a:xfrm>
            <a:off x="7148520" y="161532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CustomShape 49"/>
          <p:cNvSpPr/>
          <p:nvPr/>
        </p:nvSpPr>
        <p:spPr>
          <a:xfrm>
            <a:off x="7377120" y="160092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CustomShape 50"/>
          <p:cNvSpPr/>
          <p:nvPr/>
        </p:nvSpPr>
        <p:spPr>
          <a:xfrm>
            <a:off x="7605720" y="138672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CustomShape 51"/>
          <p:cNvSpPr/>
          <p:nvPr/>
        </p:nvSpPr>
        <p:spPr>
          <a:xfrm>
            <a:off x="7834320" y="138672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52"/>
          <p:cNvSpPr/>
          <p:nvPr/>
        </p:nvSpPr>
        <p:spPr>
          <a:xfrm>
            <a:off x="8050320" y="138672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CustomShape 53"/>
          <p:cNvSpPr/>
          <p:nvPr/>
        </p:nvSpPr>
        <p:spPr>
          <a:xfrm>
            <a:off x="8277120" y="159552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5" name="CustomShape 54"/>
          <p:cNvSpPr/>
          <p:nvPr/>
        </p:nvSpPr>
        <p:spPr>
          <a:xfrm>
            <a:off x="6615000" y="2874960"/>
            <a:ext cx="198000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06" name="CustomShape 55"/>
          <p:cNvSpPr/>
          <p:nvPr/>
        </p:nvSpPr>
        <p:spPr>
          <a:xfrm>
            <a:off x="9205920" y="2837520"/>
            <a:ext cx="198000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07" name="CustomShape 56"/>
          <p:cNvSpPr/>
          <p:nvPr/>
        </p:nvSpPr>
        <p:spPr>
          <a:xfrm>
            <a:off x="9180360" y="1290600"/>
            <a:ext cx="1980000" cy="608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57"/>
          <p:cNvSpPr/>
          <p:nvPr/>
        </p:nvSpPr>
        <p:spPr>
          <a:xfrm>
            <a:off x="9281880" y="163908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58"/>
          <p:cNvSpPr/>
          <p:nvPr/>
        </p:nvSpPr>
        <p:spPr>
          <a:xfrm>
            <a:off x="9497880" y="142056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59"/>
          <p:cNvSpPr/>
          <p:nvPr/>
        </p:nvSpPr>
        <p:spPr>
          <a:xfrm>
            <a:off x="9726480" y="164448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60"/>
          <p:cNvSpPr/>
          <p:nvPr/>
        </p:nvSpPr>
        <p:spPr>
          <a:xfrm>
            <a:off x="9929880" y="16326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61"/>
          <p:cNvSpPr/>
          <p:nvPr/>
        </p:nvSpPr>
        <p:spPr>
          <a:xfrm>
            <a:off x="10171080" y="163908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62"/>
          <p:cNvSpPr/>
          <p:nvPr/>
        </p:nvSpPr>
        <p:spPr>
          <a:xfrm>
            <a:off x="10399680" y="163908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63"/>
          <p:cNvSpPr/>
          <p:nvPr/>
        </p:nvSpPr>
        <p:spPr>
          <a:xfrm>
            <a:off x="10615680" y="163908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64"/>
          <p:cNvSpPr/>
          <p:nvPr/>
        </p:nvSpPr>
        <p:spPr>
          <a:xfrm>
            <a:off x="10844280" y="163908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65"/>
          <p:cNvSpPr/>
          <p:nvPr/>
        </p:nvSpPr>
        <p:spPr>
          <a:xfrm>
            <a:off x="7920360" y="3627720"/>
            <a:ext cx="2185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OSPI BOOT MODE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317" name="Picture 2"/>
          <p:cNvPicPr/>
          <p:nvPr/>
        </p:nvPicPr>
        <p:blipFill>
          <a:blip r:embed="rId2"/>
          <a:stretch/>
        </p:blipFill>
        <p:spPr>
          <a:xfrm rot="16200000">
            <a:off x="7698240" y="3067560"/>
            <a:ext cx="2278080" cy="4905720"/>
          </a:xfrm>
          <a:prstGeom prst="rect">
            <a:avLst/>
          </a:prstGeom>
          <a:ln w="0">
            <a:noFill/>
          </a:ln>
        </p:spPr>
      </p:pic>
      <p:sp>
        <p:nvSpPr>
          <p:cNvPr id="318" name="CustomShape 66"/>
          <p:cNvSpPr/>
          <p:nvPr/>
        </p:nvSpPr>
        <p:spPr>
          <a:xfrm>
            <a:off x="6536880" y="5095440"/>
            <a:ext cx="1980000" cy="608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CustomShape 67"/>
          <p:cNvSpPr/>
          <p:nvPr/>
        </p:nvSpPr>
        <p:spPr>
          <a:xfrm>
            <a:off x="6625800" y="51714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68"/>
          <p:cNvSpPr/>
          <p:nvPr/>
        </p:nvSpPr>
        <p:spPr>
          <a:xfrm>
            <a:off x="6854400" y="51714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" name="CustomShape 69"/>
          <p:cNvSpPr/>
          <p:nvPr/>
        </p:nvSpPr>
        <p:spPr>
          <a:xfrm>
            <a:off x="7070400" y="54000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2" name="CustomShape 70"/>
          <p:cNvSpPr/>
          <p:nvPr/>
        </p:nvSpPr>
        <p:spPr>
          <a:xfrm>
            <a:off x="7299000" y="538596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CustomShape 71"/>
          <p:cNvSpPr/>
          <p:nvPr/>
        </p:nvSpPr>
        <p:spPr>
          <a:xfrm>
            <a:off x="7540200" y="53802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CustomShape 72"/>
          <p:cNvSpPr/>
          <p:nvPr/>
        </p:nvSpPr>
        <p:spPr>
          <a:xfrm>
            <a:off x="7768800" y="53802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CustomShape 73"/>
          <p:cNvSpPr/>
          <p:nvPr/>
        </p:nvSpPr>
        <p:spPr>
          <a:xfrm>
            <a:off x="7971840" y="51714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74"/>
          <p:cNvSpPr/>
          <p:nvPr/>
        </p:nvSpPr>
        <p:spPr>
          <a:xfrm>
            <a:off x="8202600" y="51714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CustomShape 75"/>
          <p:cNvSpPr/>
          <p:nvPr/>
        </p:nvSpPr>
        <p:spPr>
          <a:xfrm>
            <a:off x="6536880" y="6659640"/>
            <a:ext cx="198000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28" name="CustomShape 76"/>
          <p:cNvSpPr/>
          <p:nvPr/>
        </p:nvSpPr>
        <p:spPr>
          <a:xfrm>
            <a:off x="9127800" y="6622560"/>
            <a:ext cx="198000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29" name="CustomShape 77"/>
          <p:cNvSpPr/>
          <p:nvPr/>
        </p:nvSpPr>
        <p:spPr>
          <a:xfrm>
            <a:off x="9102240" y="5075640"/>
            <a:ext cx="1980000" cy="608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0" name="CustomShape 78"/>
          <p:cNvSpPr/>
          <p:nvPr/>
        </p:nvSpPr>
        <p:spPr>
          <a:xfrm>
            <a:off x="9203760" y="542412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79"/>
          <p:cNvSpPr/>
          <p:nvPr/>
        </p:nvSpPr>
        <p:spPr>
          <a:xfrm>
            <a:off x="9419760" y="520524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CustomShape 80"/>
          <p:cNvSpPr/>
          <p:nvPr/>
        </p:nvSpPr>
        <p:spPr>
          <a:xfrm>
            <a:off x="9637560" y="520524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CustomShape 81"/>
          <p:cNvSpPr/>
          <p:nvPr/>
        </p:nvSpPr>
        <p:spPr>
          <a:xfrm>
            <a:off x="9851400" y="541764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82"/>
          <p:cNvSpPr/>
          <p:nvPr/>
        </p:nvSpPr>
        <p:spPr>
          <a:xfrm>
            <a:off x="10092960" y="520524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83"/>
          <p:cNvSpPr/>
          <p:nvPr/>
        </p:nvSpPr>
        <p:spPr>
          <a:xfrm>
            <a:off x="10308960" y="520272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84"/>
          <p:cNvSpPr/>
          <p:nvPr/>
        </p:nvSpPr>
        <p:spPr>
          <a:xfrm>
            <a:off x="10537200" y="542412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CustomShape 85"/>
          <p:cNvSpPr/>
          <p:nvPr/>
        </p:nvSpPr>
        <p:spPr>
          <a:xfrm>
            <a:off x="10765800" y="542412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CustomShape 86"/>
          <p:cNvSpPr/>
          <p:nvPr/>
        </p:nvSpPr>
        <p:spPr>
          <a:xfrm>
            <a:off x="7841520" y="7412400"/>
            <a:ext cx="19558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SD BOOT MODE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CustomShape 1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F124FB8F-84BF-48DA-9A69-B97580578860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40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262" name="CustomShape 2"/>
          <p:cNvSpPr/>
          <p:nvPr/>
        </p:nvSpPr>
        <p:spPr>
          <a:xfrm>
            <a:off x="1676520" y="2819520"/>
            <a:ext cx="1218240" cy="6084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63" name="Line 3"/>
          <p:cNvSpPr/>
          <p:nvPr/>
        </p:nvSpPr>
        <p:spPr>
          <a:xfrm>
            <a:off x="2895480" y="3124080"/>
            <a:ext cx="609480" cy="36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4" name="Line 4"/>
          <p:cNvSpPr/>
          <p:nvPr/>
        </p:nvSpPr>
        <p:spPr>
          <a:xfrm>
            <a:off x="3504960" y="2360520"/>
            <a:ext cx="360" cy="152568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5" name="CustomShape 5"/>
          <p:cNvSpPr/>
          <p:nvPr/>
        </p:nvSpPr>
        <p:spPr>
          <a:xfrm>
            <a:off x="4419720" y="1828800"/>
            <a:ext cx="1187640" cy="10656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66" name="CustomShape 6"/>
          <p:cNvSpPr/>
          <p:nvPr/>
        </p:nvSpPr>
        <p:spPr>
          <a:xfrm>
            <a:off x="4419720" y="3352680"/>
            <a:ext cx="1187640" cy="10656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 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67" name="CustomShape 7"/>
          <p:cNvSpPr/>
          <p:nvPr/>
        </p:nvSpPr>
        <p:spPr>
          <a:xfrm>
            <a:off x="2837520" y="2854440"/>
            <a:ext cx="72432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A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68" name="CustomShape 8"/>
          <p:cNvSpPr/>
          <p:nvPr/>
        </p:nvSpPr>
        <p:spPr>
          <a:xfrm>
            <a:off x="3540960" y="2082240"/>
            <a:ext cx="71532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SOC0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69" name="CustomShape 9"/>
          <p:cNvSpPr/>
          <p:nvPr/>
        </p:nvSpPr>
        <p:spPr>
          <a:xfrm>
            <a:off x="3619800" y="3580200"/>
            <a:ext cx="71532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SOC0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70" name="CustomShape 10"/>
          <p:cNvSpPr/>
          <p:nvPr/>
        </p:nvSpPr>
        <p:spPr>
          <a:xfrm>
            <a:off x="5608440" y="2362320"/>
            <a:ext cx="562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1" name="CustomShape 11"/>
          <p:cNvSpPr/>
          <p:nvPr/>
        </p:nvSpPr>
        <p:spPr>
          <a:xfrm>
            <a:off x="5617800" y="3886200"/>
            <a:ext cx="562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2" name="CustomShape 12"/>
          <p:cNvSpPr/>
          <p:nvPr/>
        </p:nvSpPr>
        <p:spPr>
          <a:xfrm>
            <a:off x="6172200" y="2082240"/>
            <a:ext cx="1218240" cy="58356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73" name="CustomShape 13"/>
          <p:cNvSpPr/>
          <p:nvPr/>
        </p:nvSpPr>
        <p:spPr>
          <a:xfrm>
            <a:off x="6201360" y="3618000"/>
            <a:ext cx="1218240" cy="6235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74" name="CustomShape 14"/>
          <p:cNvSpPr/>
          <p:nvPr/>
        </p:nvSpPr>
        <p:spPr>
          <a:xfrm>
            <a:off x="3505320" y="2360880"/>
            <a:ext cx="913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5" name="CustomShape 15"/>
          <p:cNvSpPr/>
          <p:nvPr/>
        </p:nvSpPr>
        <p:spPr>
          <a:xfrm>
            <a:off x="3505320" y="3886200"/>
            <a:ext cx="913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6" name="CustomShape 16"/>
          <p:cNvSpPr/>
          <p:nvPr/>
        </p:nvSpPr>
        <p:spPr>
          <a:xfrm>
            <a:off x="7994880" y="2082240"/>
            <a:ext cx="1446840" cy="58356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DMA Channel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77" name="CustomShape 17"/>
          <p:cNvSpPr/>
          <p:nvPr/>
        </p:nvSpPr>
        <p:spPr>
          <a:xfrm>
            <a:off x="8001000" y="3637800"/>
            <a:ext cx="1446840" cy="58356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DMA Channel 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78" name="CustomShape 18"/>
          <p:cNvSpPr/>
          <p:nvPr/>
        </p:nvSpPr>
        <p:spPr>
          <a:xfrm flipV="1">
            <a:off x="7391520" y="2372400"/>
            <a:ext cx="602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9" name="CustomShape 19"/>
          <p:cNvSpPr/>
          <p:nvPr/>
        </p:nvSpPr>
        <p:spPr>
          <a:xfrm>
            <a:off x="7430760" y="3930120"/>
            <a:ext cx="562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0" name="CustomShape 20"/>
          <p:cNvSpPr/>
          <p:nvPr/>
        </p:nvSpPr>
        <p:spPr>
          <a:xfrm>
            <a:off x="10085400" y="2082240"/>
            <a:ext cx="1343520" cy="58356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 BUFFER0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81" name="CustomShape 21"/>
          <p:cNvSpPr/>
          <p:nvPr/>
        </p:nvSpPr>
        <p:spPr>
          <a:xfrm>
            <a:off x="9442440" y="2374560"/>
            <a:ext cx="64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2" name="CustomShape 22"/>
          <p:cNvSpPr/>
          <p:nvPr/>
        </p:nvSpPr>
        <p:spPr>
          <a:xfrm>
            <a:off x="9442440" y="3930120"/>
            <a:ext cx="64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3" name="CustomShape 23"/>
          <p:cNvSpPr/>
          <p:nvPr/>
        </p:nvSpPr>
        <p:spPr>
          <a:xfrm>
            <a:off x="10085400" y="3637800"/>
            <a:ext cx="1343520" cy="58356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 BUFFER1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84" name="CustomShape 24"/>
          <p:cNvSpPr/>
          <p:nvPr/>
        </p:nvSpPr>
        <p:spPr>
          <a:xfrm>
            <a:off x="3842640" y="500040"/>
            <a:ext cx="53910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AM263 - ADC SOC Continuous DMA Example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CustomShape 1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4F8C8E08-5A73-4A40-9D1F-DAFCF847F9D7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41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286" name="CustomShape 2"/>
          <p:cNvSpPr/>
          <p:nvPr/>
        </p:nvSpPr>
        <p:spPr>
          <a:xfrm>
            <a:off x="2286000" y="2666880"/>
            <a:ext cx="1218240" cy="9133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RTI1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87" name="CustomShape 3"/>
          <p:cNvSpPr/>
          <p:nvPr/>
        </p:nvSpPr>
        <p:spPr>
          <a:xfrm>
            <a:off x="4559400" y="2666880"/>
            <a:ext cx="1687680" cy="9133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EDMA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88" name="CustomShape 4"/>
          <p:cNvSpPr/>
          <p:nvPr/>
        </p:nvSpPr>
        <p:spPr>
          <a:xfrm flipV="1">
            <a:off x="6248520" y="3121920"/>
            <a:ext cx="770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9" name="CustomShape 5"/>
          <p:cNvSpPr/>
          <p:nvPr/>
        </p:nvSpPr>
        <p:spPr>
          <a:xfrm>
            <a:off x="7019640" y="2666880"/>
            <a:ext cx="1218240" cy="9133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DAC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90" name="CustomShape 6"/>
          <p:cNvSpPr/>
          <p:nvPr/>
        </p:nvSpPr>
        <p:spPr>
          <a:xfrm>
            <a:off x="3505320" y="3124080"/>
            <a:ext cx="1053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1" name="CustomShape 7"/>
          <p:cNvSpPr/>
          <p:nvPr/>
        </p:nvSpPr>
        <p:spPr>
          <a:xfrm>
            <a:off x="3868920" y="500040"/>
            <a:ext cx="47052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AM263 – DAC DMA Sine wave Example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92" name="CustomShape 8"/>
          <p:cNvSpPr/>
          <p:nvPr/>
        </p:nvSpPr>
        <p:spPr>
          <a:xfrm>
            <a:off x="3569760" y="2477880"/>
            <a:ext cx="94032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DMA Trigger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93" name="CustomShape 9"/>
          <p:cNvSpPr/>
          <p:nvPr/>
        </p:nvSpPr>
        <p:spPr>
          <a:xfrm>
            <a:off x="4267080" y="4140360"/>
            <a:ext cx="2294280" cy="12373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Sine Table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(Buffer with sine values)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94" name="CustomShape 10"/>
          <p:cNvSpPr/>
          <p:nvPr/>
        </p:nvSpPr>
        <p:spPr>
          <a:xfrm flipH="1" flipV="1">
            <a:off x="5402520" y="3580560"/>
            <a:ext cx="9720" cy="558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5" name="CustomShape 11"/>
          <p:cNvSpPr/>
          <p:nvPr/>
        </p:nvSpPr>
        <p:spPr>
          <a:xfrm flipV="1">
            <a:off x="8238960" y="3121920"/>
            <a:ext cx="675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6" name="CustomShape 12"/>
          <p:cNvSpPr/>
          <p:nvPr/>
        </p:nvSpPr>
        <p:spPr>
          <a:xfrm>
            <a:off x="8915400" y="2666880"/>
            <a:ext cx="1446840" cy="9133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Sine wave output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97" name="CustomShape 13"/>
          <p:cNvSpPr/>
          <p:nvPr/>
        </p:nvSpPr>
        <p:spPr>
          <a:xfrm>
            <a:off x="4596120" y="5466600"/>
            <a:ext cx="16146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EDMA Source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98" name="CustomShape 14"/>
          <p:cNvSpPr/>
          <p:nvPr/>
        </p:nvSpPr>
        <p:spPr>
          <a:xfrm>
            <a:off x="6645960" y="3615840"/>
            <a:ext cx="20322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EDMA Destination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CustomShape 1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4A6EEA2A-1954-44B7-A42B-DAFA7165C3A0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42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300" name="CustomShape 2"/>
          <p:cNvSpPr/>
          <p:nvPr/>
        </p:nvSpPr>
        <p:spPr>
          <a:xfrm>
            <a:off x="1078920" y="1351800"/>
            <a:ext cx="2572560" cy="2156760"/>
          </a:xfrm>
          <a:prstGeom prst="rect">
            <a:avLst/>
          </a:prstGeom>
          <a:solidFill>
            <a:srgbClr val="FFFFFF"/>
          </a:solidFill>
          <a:ln>
            <a:solidFill>
              <a:srgbClr val="A4A4A4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2240" b="0" strike="noStrike" spc="-1">
                <a:solidFill>
                  <a:srgbClr val="000000"/>
                </a:solidFill>
                <a:latin typeface="Arial"/>
                <a:ea typeface="DejaVu Sans"/>
              </a:rPr>
              <a:t>EPWM</a:t>
            </a:r>
            <a:endParaRPr lang="en-IN" sz="224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2240" b="0" strike="noStrike" spc="-1">
              <a:latin typeface="Arial"/>
            </a:endParaRPr>
          </a:p>
        </p:txBody>
      </p:sp>
      <p:sp>
        <p:nvSpPr>
          <p:cNvPr id="1301" name="CustomShape 3"/>
          <p:cNvSpPr/>
          <p:nvPr/>
        </p:nvSpPr>
        <p:spPr>
          <a:xfrm>
            <a:off x="1547280" y="2766960"/>
            <a:ext cx="1325160" cy="495000"/>
          </a:xfrm>
          <a:prstGeom prst="rect">
            <a:avLst/>
          </a:prstGeom>
          <a:solidFill>
            <a:srgbClr val="4ABED4"/>
          </a:solidFill>
          <a:ln>
            <a:solidFill>
              <a:srgbClr val="368C9C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Counter Compare</a:t>
            </a:r>
            <a:endParaRPr lang="en-IN" sz="1280" b="0" strike="noStrike" spc="-1">
              <a:latin typeface="Arial"/>
            </a:endParaRPr>
          </a:p>
        </p:txBody>
      </p:sp>
      <p:sp>
        <p:nvSpPr>
          <p:cNvPr id="1302" name="CustomShape 4"/>
          <p:cNvSpPr/>
          <p:nvPr/>
        </p:nvSpPr>
        <p:spPr>
          <a:xfrm>
            <a:off x="1547280" y="1641240"/>
            <a:ext cx="1325160" cy="420480"/>
          </a:xfrm>
          <a:prstGeom prst="rect">
            <a:avLst/>
          </a:prstGeom>
          <a:solidFill>
            <a:srgbClr val="4ABED4"/>
          </a:solidFill>
          <a:ln>
            <a:solidFill>
              <a:srgbClr val="368C9C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Time Base</a:t>
            </a:r>
            <a:endParaRPr lang="en-IN" sz="1280" b="0" strike="noStrike" spc="-1">
              <a:latin typeface="Arial"/>
            </a:endParaRPr>
          </a:p>
        </p:txBody>
      </p:sp>
      <p:sp>
        <p:nvSpPr>
          <p:cNvPr id="1303" name="CustomShape 5"/>
          <p:cNvSpPr/>
          <p:nvPr/>
        </p:nvSpPr>
        <p:spPr>
          <a:xfrm>
            <a:off x="4869720" y="1951920"/>
            <a:ext cx="1335600" cy="113580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DMA XBar</a:t>
            </a:r>
            <a:endParaRPr lang="en-IN" sz="128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280" b="0" strike="noStrike" spc="-1">
              <a:latin typeface="Arial"/>
            </a:endParaRPr>
          </a:p>
        </p:txBody>
      </p:sp>
      <p:sp>
        <p:nvSpPr>
          <p:cNvPr id="1304" name="CustomShape 6"/>
          <p:cNvSpPr/>
          <p:nvPr/>
        </p:nvSpPr>
        <p:spPr>
          <a:xfrm>
            <a:off x="7315200" y="1951920"/>
            <a:ext cx="1335600" cy="113580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DMA Trigger XBar</a:t>
            </a:r>
            <a:endParaRPr lang="en-IN" sz="128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280" b="0" strike="noStrike" spc="-1">
              <a:latin typeface="Arial"/>
            </a:endParaRPr>
          </a:p>
        </p:txBody>
      </p:sp>
      <p:sp>
        <p:nvSpPr>
          <p:cNvPr id="1305" name="CustomShape 7"/>
          <p:cNvSpPr/>
          <p:nvPr/>
        </p:nvSpPr>
        <p:spPr>
          <a:xfrm>
            <a:off x="9760680" y="1514520"/>
            <a:ext cx="2572560" cy="2156760"/>
          </a:xfrm>
          <a:prstGeom prst="rect">
            <a:avLst/>
          </a:prstGeom>
          <a:solidFill>
            <a:srgbClr val="FFFFFF"/>
          </a:solidFill>
          <a:ln>
            <a:solidFill>
              <a:srgbClr val="A4A4A4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2240" b="0" strike="noStrike" spc="-1">
                <a:solidFill>
                  <a:srgbClr val="000000"/>
                </a:solidFill>
                <a:latin typeface="Arial"/>
                <a:ea typeface="DejaVu Sans"/>
              </a:rPr>
              <a:t>EDMA</a:t>
            </a:r>
            <a:endParaRPr lang="en-IN" sz="224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2240" b="0" strike="noStrike" spc="-1">
              <a:latin typeface="Arial"/>
            </a:endParaRPr>
          </a:p>
        </p:txBody>
      </p:sp>
      <p:sp>
        <p:nvSpPr>
          <p:cNvPr id="1306" name="CustomShape 8"/>
          <p:cNvSpPr/>
          <p:nvPr/>
        </p:nvSpPr>
        <p:spPr>
          <a:xfrm flipV="1">
            <a:off x="3652200" y="2430000"/>
            <a:ext cx="1214640" cy="7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7" name="CustomShape 9"/>
          <p:cNvSpPr/>
          <p:nvPr/>
        </p:nvSpPr>
        <p:spPr>
          <a:xfrm flipV="1">
            <a:off x="6206400" y="2412720"/>
            <a:ext cx="1107720" cy="15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08" name="CustomShape 10"/>
          <p:cNvSpPr/>
          <p:nvPr/>
        </p:nvSpPr>
        <p:spPr>
          <a:xfrm>
            <a:off x="8623800" y="2374200"/>
            <a:ext cx="1135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09" name="CustomShape 11"/>
          <p:cNvSpPr/>
          <p:nvPr/>
        </p:nvSpPr>
        <p:spPr>
          <a:xfrm rot="10800000" flipH="1">
            <a:off x="2014920" y="3080520"/>
            <a:ext cx="467280" cy="648720"/>
          </a:xfrm>
          <a:prstGeom prst="bentConnector4">
            <a:avLst>
              <a:gd name="adj1" fmla="val 562"/>
              <a:gd name="adj2" fmla="val 100050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10" name="CustomShape 12"/>
          <p:cNvSpPr/>
          <p:nvPr/>
        </p:nvSpPr>
        <p:spPr>
          <a:xfrm rot="10800000" flipH="1" flipV="1">
            <a:off x="2014920" y="3598560"/>
            <a:ext cx="467280" cy="583200"/>
          </a:xfrm>
          <a:prstGeom prst="bentConnector3">
            <a:avLst>
              <a:gd name="adj1" fmla="val -1685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11" name="CustomShape 13"/>
          <p:cNvSpPr/>
          <p:nvPr/>
        </p:nvSpPr>
        <p:spPr>
          <a:xfrm>
            <a:off x="3849840" y="2106000"/>
            <a:ext cx="820080" cy="28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SOCA</a:t>
            </a:r>
            <a:endParaRPr lang="en-IN" sz="1280" b="0" strike="noStrike" spc="-1">
              <a:latin typeface="Arial"/>
            </a:endParaRPr>
          </a:p>
        </p:txBody>
      </p:sp>
      <p:sp>
        <p:nvSpPr>
          <p:cNvPr id="1312" name="CustomShape 14"/>
          <p:cNvSpPr/>
          <p:nvPr/>
        </p:nvSpPr>
        <p:spPr>
          <a:xfrm>
            <a:off x="12611880" y="2381400"/>
            <a:ext cx="1622520" cy="50328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Configuration Array</a:t>
            </a:r>
            <a:endParaRPr lang="en-IN" sz="1280" b="0" strike="noStrike" spc="-1">
              <a:latin typeface="Arial"/>
            </a:endParaRPr>
          </a:p>
        </p:txBody>
      </p:sp>
      <p:sp>
        <p:nvSpPr>
          <p:cNvPr id="1313" name="CustomShape 15"/>
          <p:cNvSpPr/>
          <p:nvPr/>
        </p:nvSpPr>
        <p:spPr>
          <a:xfrm rot="5400000">
            <a:off x="12681000" y="2540160"/>
            <a:ext cx="397080" cy="1088280"/>
          </a:xfrm>
          <a:prstGeom prst="bentConnector2">
            <a:avLst/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4" name="Line 16"/>
          <p:cNvSpPr/>
          <p:nvPr/>
        </p:nvSpPr>
        <p:spPr>
          <a:xfrm flipH="1">
            <a:off x="9760680" y="3283920"/>
            <a:ext cx="2573280" cy="360"/>
          </a:xfrm>
          <a:prstGeom prst="line">
            <a:avLst/>
          </a:prstGeom>
          <a:ln>
            <a:solidFill>
              <a:srgbClr val="000000"/>
            </a:solidFill>
            <a:custDash>
              <a:ds d="600000" sp="5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5" name="CustomShape 17"/>
          <p:cNvSpPr/>
          <p:nvPr/>
        </p:nvSpPr>
        <p:spPr>
          <a:xfrm rot="10800000">
            <a:off x="18442440" y="4136760"/>
            <a:ext cx="8680680" cy="852120"/>
          </a:xfrm>
          <a:prstGeom prst="bentConnector5">
            <a:avLst>
              <a:gd name="adj1" fmla="val 35179"/>
              <a:gd name="adj2" fmla="val -69319"/>
              <a:gd name="adj3" fmla="val 104213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6" name="CustomShape 18"/>
          <p:cNvSpPr/>
          <p:nvPr/>
        </p:nvSpPr>
        <p:spPr>
          <a:xfrm>
            <a:off x="3652200" y="3898440"/>
            <a:ext cx="3327840" cy="28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Data transfer to EPWM registers</a:t>
            </a:r>
            <a:endParaRPr lang="en-IN" sz="128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CustomShape 1"/>
          <p:cNvSpPr/>
          <p:nvPr/>
        </p:nvSpPr>
        <p:spPr>
          <a:xfrm>
            <a:off x="2666880" y="1371600"/>
            <a:ext cx="8304840" cy="251352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1318" name="CustomShape 2"/>
          <p:cNvSpPr/>
          <p:nvPr/>
        </p:nvSpPr>
        <p:spPr>
          <a:xfrm>
            <a:off x="5626800" y="785556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01D7726B-B2BB-45AC-914B-FD3B784DFF50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43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319" name="CustomShape 3"/>
          <p:cNvSpPr/>
          <p:nvPr/>
        </p:nvSpPr>
        <p:spPr>
          <a:xfrm>
            <a:off x="3887280" y="1699200"/>
            <a:ext cx="2132640" cy="1966320"/>
          </a:xfrm>
          <a:prstGeom prst="rect">
            <a:avLst/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CMPSSA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20" name="CustomShape 4"/>
          <p:cNvSpPr/>
          <p:nvPr/>
        </p:nvSpPr>
        <p:spPr>
          <a:xfrm>
            <a:off x="7397640" y="1633320"/>
            <a:ext cx="2132640" cy="47736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21" name="CustomShape 5"/>
          <p:cNvSpPr/>
          <p:nvPr/>
        </p:nvSpPr>
        <p:spPr>
          <a:xfrm>
            <a:off x="9531360" y="1866960"/>
            <a:ext cx="1827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2" name="CustomShape 6"/>
          <p:cNvSpPr/>
          <p:nvPr/>
        </p:nvSpPr>
        <p:spPr>
          <a:xfrm>
            <a:off x="6026040" y="1828800"/>
            <a:ext cx="1370520" cy="1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3" name="CustomShape 7"/>
          <p:cNvSpPr/>
          <p:nvPr/>
        </p:nvSpPr>
        <p:spPr>
          <a:xfrm>
            <a:off x="6669720" y="2613600"/>
            <a:ext cx="15138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CTRIPOUTH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24" name="CustomShape 8"/>
          <p:cNvSpPr/>
          <p:nvPr/>
        </p:nvSpPr>
        <p:spPr>
          <a:xfrm>
            <a:off x="9620280" y="1497600"/>
            <a:ext cx="10184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PWM_B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25" name="CustomShape 9"/>
          <p:cNvSpPr/>
          <p:nvPr/>
        </p:nvSpPr>
        <p:spPr>
          <a:xfrm flipV="1">
            <a:off x="2363760" y="2681280"/>
            <a:ext cx="1522800" cy="16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2D05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6" name="CustomShape 10"/>
          <p:cNvSpPr/>
          <p:nvPr/>
        </p:nvSpPr>
        <p:spPr>
          <a:xfrm>
            <a:off x="2649600" y="2275200"/>
            <a:ext cx="11833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CMPINxP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27" name="CustomShape 11"/>
          <p:cNvSpPr/>
          <p:nvPr/>
        </p:nvSpPr>
        <p:spPr>
          <a:xfrm>
            <a:off x="7397640" y="3276720"/>
            <a:ext cx="2132640" cy="47988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OUTPUT XBAR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28" name="CustomShape 12"/>
          <p:cNvSpPr/>
          <p:nvPr/>
        </p:nvSpPr>
        <p:spPr>
          <a:xfrm>
            <a:off x="6026040" y="2158560"/>
            <a:ext cx="1370520" cy="135756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9" name="CustomShape 13"/>
          <p:cNvSpPr/>
          <p:nvPr/>
        </p:nvSpPr>
        <p:spPr>
          <a:xfrm>
            <a:off x="9555120" y="3517200"/>
            <a:ext cx="1827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0" name="CustomShape 14"/>
          <p:cNvSpPr/>
          <p:nvPr/>
        </p:nvSpPr>
        <p:spPr>
          <a:xfrm>
            <a:off x="9551520" y="3171240"/>
            <a:ext cx="12852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XBAROUT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31" name="CustomShape 15"/>
          <p:cNvSpPr/>
          <p:nvPr/>
        </p:nvSpPr>
        <p:spPr>
          <a:xfrm>
            <a:off x="7336800" y="1728360"/>
            <a:ext cx="61308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TRIP4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332" name="CustomShape 16"/>
          <p:cNvSpPr/>
          <p:nvPr/>
        </p:nvSpPr>
        <p:spPr>
          <a:xfrm>
            <a:off x="6145920" y="1521000"/>
            <a:ext cx="10306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CTRIPH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33" name="CustomShape 17"/>
          <p:cNvSpPr/>
          <p:nvPr/>
        </p:nvSpPr>
        <p:spPr>
          <a:xfrm>
            <a:off x="1881360" y="5470560"/>
            <a:ext cx="10625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4" name="CustomShape 18"/>
          <p:cNvSpPr/>
          <p:nvPr/>
        </p:nvSpPr>
        <p:spPr>
          <a:xfrm flipV="1">
            <a:off x="1794240" y="6523920"/>
            <a:ext cx="10712880" cy="19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5" name="CustomShape 19"/>
          <p:cNvSpPr/>
          <p:nvPr/>
        </p:nvSpPr>
        <p:spPr>
          <a:xfrm>
            <a:off x="424080" y="5623200"/>
            <a:ext cx="2095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36" name="CustomShape 20"/>
          <p:cNvSpPr/>
          <p:nvPr/>
        </p:nvSpPr>
        <p:spPr>
          <a:xfrm>
            <a:off x="98640" y="5032080"/>
            <a:ext cx="22089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CMPSS input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37" name="Line 21"/>
          <p:cNvSpPr/>
          <p:nvPr/>
        </p:nvSpPr>
        <p:spPr>
          <a:xfrm>
            <a:off x="8803800" y="4995000"/>
            <a:ext cx="360" cy="1551240"/>
          </a:xfrm>
          <a:prstGeom prst="line">
            <a:avLst/>
          </a:prstGeom>
          <a:ln>
            <a:solidFill>
              <a:srgbClr val="D90000"/>
            </a:solidFill>
            <a:custDash>
              <a:ds d="600000" sp="5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8" name="Line 22"/>
          <p:cNvSpPr/>
          <p:nvPr/>
        </p:nvSpPr>
        <p:spPr>
          <a:xfrm>
            <a:off x="1952280" y="4977720"/>
            <a:ext cx="10555560" cy="360"/>
          </a:xfrm>
          <a:prstGeom prst="line">
            <a:avLst/>
          </a:prstGeom>
          <a:ln w="19080">
            <a:solidFill>
              <a:srgbClr val="117788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9" name="CustomShape 23"/>
          <p:cNvSpPr/>
          <p:nvPr/>
        </p:nvSpPr>
        <p:spPr>
          <a:xfrm>
            <a:off x="2132280" y="4669920"/>
            <a:ext cx="27162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Internal DAC output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40" name="Line 24"/>
          <p:cNvSpPr/>
          <p:nvPr/>
        </p:nvSpPr>
        <p:spPr>
          <a:xfrm>
            <a:off x="2014200" y="5658480"/>
            <a:ext cx="576360" cy="3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1" name="Line 25"/>
          <p:cNvSpPr/>
          <p:nvPr/>
        </p:nvSpPr>
        <p:spPr>
          <a:xfrm flipV="1">
            <a:off x="2590560" y="5658480"/>
            <a:ext cx="360" cy="8877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2" name="CustomShape 26"/>
          <p:cNvSpPr/>
          <p:nvPr/>
        </p:nvSpPr>
        <p:spPr>
          <a:xfrm>
            <a:off x="12344400" y="5475600"/>
            <a:ext cx="3099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43" name="CustomShape 27"/>
          <p:cNvSpPr/>
          <p:nvPr/>
        </p:nvSpPr>
        <p:spPr>
          <a:xfrm>
            <a:off x="12344400" y="6530400"/>
            <a:ext cx="3099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44" name="Line 28"/>
          <p:cNvSpPr/>
          <p:nvPr/>
        </p:nvSpPr>
        <p:spPr>
          <a:xfrm flipV="1">
            <a:off x="2041200" y="4768920"/>
            <a:ext cx="10453680" cy="555840"/>
          </a:xfrm>
          <a:prstGeom prst="line">
            <a:avLst/>
          </a:prstGeom>
          <a:ln w="38160">
            <a:solidFill>
              <a:srgbClr val="92D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5" name="CustomShape 29"/>
          <p:cNvSpPr/>
          <p:nvPr/>
        </p:nvSpPr>
        <p:spPr>
          <a:xfrm>
            <a:off x="4988880" y="4353480"/>
            <a:ext cx="4230000" cy="363960"/>
          </a:xfrm>
          <a:prstGeom prst="wedgeRectCallout">
            <a:avLst>
              <a:gd name="adj1" fmla="val 39886"/>
              <a:gd name="adj2" fmla="val 102258"/>
            </a:avLst>
          </a:prstGeom>
          <a:solidFill>
            <a:schemeClr val="bg1">
              <a:lumMod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CMPIN1P exceeds internal DAC output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46" name="CustomShape 30"/>
          <p:cNvSpPr/>
          <p:nvPr/>
        </p:nvSpPr>
        <p:spPr>
          <a:xfrm>
            <a:off x="9012960" y="5623200"/>
            <a:ext cx="1063440" cy="638280"/>
          </a:xfrm>
          <a:prstGeom prst="wedgeRectCallout">
            <a:avLst>
              <a:gd name="adj1" fmla="val -70519"/>
              <a:gd name="adj2" fmla="val 68631"/>
            </a:avLst>
          </a:prstGeom>
          <a:solidFill>
            <a:schemeClr val="bg1">
              <a:lumMod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PWM tripped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47" name="Line 31"/>
          <p:cNvSpPr/>
          <p:nvPr/>
        </p:nvSpPr>
        <p:spPr>
          <a:xfrm flipV="1">
            <a:off x="2912400" y="5658480"/>
            <a:ext cx="360" cy="8877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8" name="Line 32"/>
          <p:cNvSpPr/>
          <p:nvPr/>
        </p:nvSpPr>
        <p:spPr>
          <a:xfrm flipV="1">
            <a:off x="4022280" y="5655960"/>
            <a:ext cx="360" cy="89532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9" name="Line 33"/>
          <p:cNvSpPr/>
          <p:nvPr/>
        </p:nvSpPr>
        <p:spPr>
          <a:xfrm>
            <a:off x="2599200" y="6530040"/>
            <a:ext cx="296280" cy="3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0" name="Line 34"/>
          <p:cNvSpPr/>
          <p:nvPr/>
        </p:nvSpPr>
        <p:spPr>
          <a:xfrm>
            <a:off x="2895120" y="5670000"/>
            <a:ext cx="1143360" cy="432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1" name="Line 35"/>
          <p:cNvSpPr/>
          <p:nvPr/>
        </p:nvSpPr>
        <p:spPr>
          <a:xfrm flipV="1">
            <a:off x="4336200" y="5658480"/>
            <a:ext cx="360" cy="8877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2" name="Line 36"/>
          <p:cNvSpPr/>
          <p:nvPr/>
        </p:nvSpPr>
        <p:spPr>
          <a:xfrm flipV="1">
            <a:off x="5446080" y="5655960"/>
            <a:ext cx="360" cy="89532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3" name="Line 37"/>
          <p:cNvSpPr/>
          <p:nvPr/>
        </p:nvSpPr>
        <p:spPr>
          <a:xfrm>
            <a:off x="4023000" y="6530040"/>
            <a:ext cx="296280" cy="3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4" name="Line 38"/>
          <p:cNvSpPr/>
          <p:nvPr/>
        </p:nvSpPr>
        <p:spPr>
          <a:xfrm>
            <a:off x="4319280" y="5670000"/>
            <a:ext cx="1143000" cy="432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5" name="Line 39"/>
          <p:cNvSpPr/>
          <p:nvPr/>
        </p:nvSpPr>
        <p:spPr>
          <a:xfrm flipV="1">
            <a:off x="5766120" y="5658480"/>
            <a:ext cx="360" cy="8877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6" name="Line 40"/>
          <p:cNvSpPr/>
          <p:nvPr/>
        </p:nvSpPr>
        <p:spPr>
          <a:xfrm flipV="1">
            <a:off x="6876360" y="5655960"/>
            <a:ext cx="360" cy="89532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7" name="Line 41"/>
          <p:cNvSpPr/>
          <p:nvPr/>
        </p:nvSpPr>
        <p:spPr>
          <a:xfrm>
            <a:off x="5453280" y="6530040"/>
            <a:ext cx="296280" cy="3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8" name="Line 42"/>
          <p:cNvSpPr/>
          <p:nvPr/>
        </p:nvSpPr>
        <p:spPr>
          <a:xfrm>
            <a:off x="5749200" y="5670000"/>
            <a:ext cx="1143360" cy="432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9" name="Line 43"/>
          <p:cNvSpPr/>
          <p:nvPr/>
        </p:nvSpPr>
        <p:spPr>
          <a:xfrm flipV="1">
            <a:off x="7190280" y="5658480"/>
            <a:ext cx="360" cy="8877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0" name="Line 44"/>
          <p:cNvSpPr/>
          <p:nvPr/>
        </p:nvSpPr>
        <p:spPr>
          <a:xfrm flipV="1">
            <a:off x="8300160" y="5655960"/>
            <a:ext cx="360" cy="89532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1" name="Line 45"/>
          <p:cNvSpPr/>
          <p:nvPr/>
        </p:nvSpPr>
        <p:spPr>
          <a:xfrm>
            <a:off x="6877080" y="6530040"/>
            <a:ext cx="296280" cy="3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2" name="Line 46"/>
          <p:cNvSpPr/>
          <p:nvPr/>
        </p:nvSpPr>
        <p:spPr>
          <a:xfrm>
            <a:off x="7173000" y="5670000"/>
            <a:ext cx="1143360" cy="432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3" name="Line 47"/>
          <p:cNvSpPr/>
          <p:nvPr/>
        </p:nvSpPr>
        <p:spPr>
          <a:xfrm flipV="1">
            <a:off x="8287200" y="6525360"/>
            <a:ext cx="4052160" cy="468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4" name="CustomShape 48"/>
          <p:cNvSpPr/>
          <p:nvPr/>
        </p:nvSpPr>
        <p:spPr>
          <a:xfrm>
            <a:off x="542160" y="2028240"/>
            <a:ext cx="190764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Input signal to CMPSS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65" name="CustomShape 49"/>
          <p:cNvSpPr/>
          <p:nvPr/>
        </p:nvSpPr>
        <p:spPr>
          <a:xfrm>
            <a:off x="11358720" y="1543680"/>
            <a:ext cx="156132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66" name="CustomShape 50"/>
          <p:cNvSpPr/>
          <p:nvPr/>
        </p:nvSpPr>
        <p:spPr>
          <a:xfrm>
            <a:off x="11345040" y="3332520"/>
            <a:ext cx="156132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Trip output signal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CustomShape 1"/>
          <p:cNvSpPr/>
          <p:nvPr/>
        </p:nvSpPr>
        <p:spPr>
          <a:xfrm>
            <a:off x="5626800" y="785556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EAB51D07-0E06-42BE-935D-3B4899F6A108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44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368" name="CustomShape 2"/>
          <p:cNvSpPr/>
          <p:nvPr/>
        </p:nvSpPr>
        <p:spPr>
          <a:xfrm>
            <a:off x="1380240" y="5247720"/>
            <a:ext cx="112136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9" name="CustomShape 3"/>
          <p:cNvSpPr/>
          <p:nvPr/>
        </p:nvSpPr>
        <p:spPr>
          <a:xfrm flipV="1">
            <a:off x="1881000" y="6301080"/>
            <a:ext cx="10712880" cy="19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0" name="CustomShape 4"/>
          <p:cNvSpPr/>
          <p:nvPr/>
        </p:nvSpPr>
        <p:spPr>
          <a:xfrm>
            <a:off x="456840" y="5717880"/>
            <a:ext cx="2095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71" name="CustomShape 5"/>
          <p:cNvSpPr/>
          <p:nvPr/>
        </p:nvSpPr>
        <p:spPr>
          <a:xfrm>
            <a:off x="10379160" y="4034520"/>
            <a:ext cx="207000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DAC Output signal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(ADC Input)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72" name="Line 6"/>
          <p:cNvSpPr/>
          <p:nvPr/>
        </p:nvSpPr>
        <p:spPr>
          <a:xfrm>
            <a:off x="8890560" y="4772160"/>
            <a:ext cx="360" cy="1551240"/>
          </a:xfrm>
          <a:prstGeom prst="line">
            <a:avLst/>
          </a:prstGeom>
          <a:ln>
            <a:solidFill>
              <a:srgbClr val="D90000"/>
            </a:solidFill>
            <a:custDash>
              <a:ds d="600000" sp="5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3" name="Line 7"/>
          <p:cNvSpPr/>
          <p:nvPr/>
        </p:nvSpPr>
        <p:spPr>
          <a:xfrm>
            <a:off x="1379880" y="4882320"/>
            <a:ext cx="11214720" cy="360"/>
          </a:xfrm>
          <a:prstGeom prst="line">
            <a:avLst/>
          </a:prstGeom>
          <a:ln w="19080">
            <a:solidFill>
              <a:srgbClr val="117788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4" name="CustomShape 8"/>
          <p:cNvSpPr/>
          <p:nvPr/>
        </p:nvSpPr>
        <p:spPr>
          <a:xfrm>
            <a:off x="450720" y="4508280"/>
            <a:ext cx="27162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PPB High level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75" name="Line 9"/>
          <p:cNvSpPr/>
          <p:nvPr/>
        </p:nvSpPr>
        <p:spPr>
          <a:xfrm>
            <a:off x="2100960" y="5435640"/>
            <a:ext cx="576360" cy="3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6" name="Line 10"/>
          <p:cNvSpPr/>
          <p:nvPr/>
        </p:nvSpPr>
        <p:spPr>
          <a:xfrm flipV="1">
            <a:off x="2677320" y="5435640"/>
            <a:ext cx="360" cy="8877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7" name="CustomShape 11"/>
          <p:cNvSpPr/>
          <p:nvPr/>
        </p:nvSpPr>
        <p:spPr>
          <a:xfrm>
            <a:off x="12431160" y="5252760"/>
            <a:ext cx="3099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78" name="CustomShape 12"/>
          <p:cNvSpPr/>
          <p:nvPr/>
        </p:nvSpPr>
        <p:spPr>
          <a:xfrm>
            <a:off x="12431160" y="6307560"/>
            <a:ext cx="3099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79" name="Line 13"/>
          <p:cNvSpPr/>
          <p:nvPr/>
        </p:nvSpPr>
        <p:spPr>
          <a:xfrm flipV="1">
            <a:off x="2010960" y="4701600"/>
            <a:ext cx="10453680" cy="556200"/>
          </a:xfrm>
          <a:prstGeom prst="line">
            <a:avLst/>
          </a:prstGeom>
          <a:ln w="38160">
            <a:solidFill>
              <a:srgbClr val="92D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0" name="CustomShape 14"/>
          <p:cNvSpPr/>
          <p:nvPr/>
        </p:nvSpPr>
        <p:spPr>
          <a:xfrm>
            <a:off x="5076000" y="4130640"/>
            <a:ext cx="4230000" cy="363960"/>
          </a:xfrm>
          <a:prstGeom prst="wedgeRectCallout">
            <a:avLst>
              <a:gd name="adj1" fmla="val 39886"/>
              <a:gd name="adj2" fmla="val 102258"/>
            </a:avLst>
          </a:prstGeom>
          <a:solidFill>
            <a:schemeClr val="bg1">
              <a:lumMod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 Input exceeds  PPB High limit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81" name="CustomShape 15"/>
          <p:cNvSpPr/>
          <p:nvPr/>
        </p:nvSpPr>
        <p:spPr>
          <a:xfrm>
            <a:off x="9100080" y="5400360"/>
            <a:ext cx="1063440" cy="638280"/>
          </a:xfrm>
          <a:prstGeom prst="wedgeRectCallout">
            <a:avLst>
              <a:gd name="adj1" fmla="val -70519"/>
              <a:gd name="adj2" fmla="val 68631"/>
            </a:avLst>
          </a:prstGeom>
          <a:solidFill>
            <a:schemeClr val="bg1">
              <a:lumMod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PWM tripped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82" name="Line 16"/>
          <p:cNvSpPr/>
          <p:nvPr/>
        </p:nvSpPr>
        <p:spPr>
          <a:xfrm flipV="1">
            <a:off x="2999160" y="5435640"/>
            <a:ext cx="360" cy="8877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3" name="Line 17"/>
          <p:cNvSpPr/>
          <p:nvPr/>
        </p:nvSpPr>
        <p:spPr>
          <a:xfrm flipV="1">
            <a:off x="4109400" y="5433120"/>
            <a:ext cx="360" cy="89532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4" name="Line 18"/>
          <p:cNvSpPr/>
          <p:nvPr/>
        </p:nvSpPr>
        <p:spPr>
          <a:xfrm>
            <a:off x="2686320" y="6307200"/>
            <a:ext cx="295920" cy="3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5" name="Line 19"/>
          <p:cNvSpPr/>
          <p:nvPr/>
        </p:nvSpPr>
        <p:spPr>
          <a:xfrm>
            <a:off x="2982240" y="5447520"/>
            <a:ext cx="1143000" cy="39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6" name="Line 20"/>
          <p:cNvSpPr/>
          <p:nvPr/>
        </p:nvSpPr>
        <p:spPr>
          <a:xfrm flipV="1">
            <a:off x="4422960" y="5435640"/>
            <a:ext cx="360" cy="8877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7" name="Line 21"/>
          <p:cNvSpPr/>
          <p:nvPr/>
        </p:nvSpPr>
        <p:spPr>
          <a:xfrm flipV="1">
            <a:off x="5533200" y="5433120"/>
            <a:ext cx="360" cy="89532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8" name="Line 22"/>
          <p:cNvSpPr/>
          <p:nvPr/>
        </p:nvSpPr>
        <p:spPr>
          <a:xfrm>
            <a:off x="4110120" y="6307200"/>
            <a:ext cx="295920" cy="3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9" name="Line 23"/>
          <p:cNvSpPr/>
          <p:nvPr/>
        </p:nvSpPr>
        <p:spPr>
          <a:xfrm>
            <a:off x="4406040" y="5447520"/>
            <a:ext cx="1143000" cy="39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0" name="Line 24"/>
          <p:cNvSpPr/>
          <p:nvPr/>
        </p:nvSpPr>
        <p:spPr>
          <a:xfrm flipV="1">
            <a:off x="5853240" y="5435640"/>
            <a:ext cx="360" cy="8877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1" name="Line 25"/>
          <p:cNvSpPr/>
          <p:nvPr/>
        </p:nvSpPr>
        <p:spPr>
          <a:xfrm flipV="1">
            <a:off x="6963480" y="5433120"/>
            <a:ext cx="360" cy="89532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2" name="Line 26"/>
          <p:cNvSpPr/>
          <p:nvPr/>
        </p:nvSpPr>
        <p:spPr>
          <a:xfrm>
            <a:off x="5540400" y="6307200"/>
            <a:ext cx="295920" cy="3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3" name="Line 27"/>
          <p:cNvSpPr/>
          <p:nvPr/>
        </p:nvSpPr>
        <p:spPr>
          <a:xfrm>
            <a:off x="5836320" y="5447520"/>
            <a:ext cx="1143000" cy="39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4" name="Line 28"/>
          <p:cNvSpPr/>
          <p:nvPr/>
        </p:nvSpPr>
        <p:spPr>
          <a:xfrm flipV="1">
            <a:off x="7277040" y="5435640"/>
            <a:ext cx="360" cy="8877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5" name="Line 29"/>
          <p:cNvSpPr/>
          <p:nvPr/>
        </p:nvSpPr>
        <p:spPr>
          <a:xfrm flipV="1">
            <a:off x="8387280" y="5433120"/>
            <a:ext cx="360" cy="89532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6" name="Line 30"/>
          <p:cNvSpPr/>
          <p:nvPr/>
        </p:nvSpPr>
        <p:spPr>
          <a:xfrm>
            <a:off x="6964200" y="6307200"/>
            <a:ext cx="295920" cy="3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7" name="Line 31"/>
          <p:cNvSpPr/>
          <p:nvPr/>
        </p:nvSpPr>
        <p:spPr>
          <a:xfrm>
            <a:off x="7260120" y="5447520"/>
            <a:ext cx="1143000" cy="39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8" name="Line 32"/>
          <p:cNvSpPr/>
          <p:nvPr/>
        </p:nvSpPr>
        <p:spPr>
          <a:xfrm flipV="1">
            <a:off x="8373960" y="6302520"/>
            <a:ext cx="4052160" cy="468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9" name="CustomShape 33"/>
          <p:cNvSpPr/>
          <p:nvPr/>
        </p:nvSpPr>
        <p:spPr>
          <a:xfrm>
            <a:off x="1380240" y="1632600"/>
            <a:ext cx="1465560" cy="793080"/>
          </a:xfrm>
          <a:prstGeom prst="rect">
            <a:avLst/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DAC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00" name="CustomShape 34"/>
          <p:cNvSpPr/>
          <p:nvPr/>
        </p:nvSpPr>
        <p:spPr>
          <a:xfrm>
            <a:off x="2846520" y="2029680"/>
            <a:ext cx="1506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1" name="CustomShape 35"/>
          <p:cNvSpPr/>
          <p:nvPr/>
        </p:nvSpPr>
        <p:spPr>
          <a:xfrm>
            <a:off x="2980440" y="1418040"/>
            <a:ext cx="138888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Ramp Waveform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02" name="CustomShape 36"/>
          <p:cNvSpPr/>
          <p:nvPr/>
        </p:nvSpPr>
        <p:spPr>
          <a:xfrm>
            <a:off x="4354200" y="1451160"/>
            <a:ext cx="2132640" cy="1158480"/>
          </a:xfrm>
          <a:prstGeom prst="rect">
            <a:avLst/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03" name="CustomShape 37"/>
          <p:cNvSpPr/>
          <p:nvPr/>
        </p:nvSpPr>
        <p:spPr>
          <a:xfrm>
            <a:off x="5861880" y="1845000"/>
            <a:ext cx="8258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PPB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04" name="CustomShape 38"/>
          <p:cNvSpPr/>
          <p:nvPr/>
        </p:nvSpPr>
        <p:spPr>
          <a:xfrm>
            <a:off x="5861880" y="1821240"/>
            <a:ext cx="624960" cy="436320"/>
          </a:xfrm>
          <a:prstGeom prst="rect">
            <a:avLst/>
          </a:prstGeom>
          <a:noFill/>
          <a:ln>
            <a:solidFill>
              <a:srgbClr val="404040">
                <a:lumMod val="40000"/>
                <a:lumOff val="6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5" name="CustomShape 39"/>
          <p:cNvSpPr/>
          <p:nvPr/>
        </p:nvSpPr>
        <p:spPr>
          <a:xfrm flipV="1">
            <a:off x="7086600" y="2023560"/>
            <a:ext cx="1358280" cy="1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6" name="CustomShape 40"/>
          <p:cNvSpPr/>
          <p:nvPr/>
        </p:nvSpPr>
        <p:spPr>
          <a:xfrm>
            <a:off x="7264080" y="435240"/>
            <a:ext cx="11710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ADC EVT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07" name="CustomShape 41"/>
          <p:cNvSpPr/>
          <p:nvPr/>
        </p:nvSpPr>
        <p:spPr>
          <a:xfrm>
            <a:off x="8454960" y="380880"/>
            <a:ext cx="2644920" cy="8532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08" name="CustomShape 42"/>
          <p:cNvSpPr/>
          <p:nvPr/>
        </p:nvSpPr>
        <p:spPr>
          <a:xfrm>
            <a:off x="8499600" y="424440"/>
            <a:ext cx="732240" cy="81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OST TRIP Input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409" name="CustomShape 43"/>
          <p:cNvSpPr/>
          <p:nvPr/>
        </p:nvSpPr>
        <p:spPr>
          <a:xfrm>
            <a:off x="8465760" y="423360"/>
            <a:ext cx="699480" cy="788400"/>
          </a:xfrm>
          <a:prstGeom prst="rect">
            <a:avLst/>
          </a:prstGeom>
          <a:noFill/>
          <a:ln>
            <a:solidFill>
              <a:srgbClr val="404040">
                <a:lumMod val="40000"/>
                <a:lumOff val="6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0" name="CustomShape 44"/>
          <p:cNvSpPr/>
          <p:nvPr/>
        </p:nvSpPr>
        <p:spPr>
          <a:xfrm flipV="1">
            <a:off x="11100960" y="795960"/>
            <a:ext cx="846720" cy="9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1" name="CustomShape 45"/>
          <p:cNvSpPr/>
          <p:nvPr/>
        </p:nvSpPr>
        <p:spPr>
          <a:xfrm>
            <a:off x="11948760" y="474120"/>
            <a:ext cx="156132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12" name="CustomShape 46"/>
          <p:cNvSpPr/>
          <p:nvPr/>
        </p:nvSpPr>
        <p:spPr>
          <a:xfrm>
            <a:off x="474840" y="4899240"/>
            <a:ext cx="27162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PPB Low level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13" name="CustomShape 47"/>
          <p:cNvSpPr/>
          <p:nvPr/>
        </p:nvSpPr>
        <p:spPr>
          <a:xfrm>
            <a:off x="8454960" y="1584000"/>
            <a:ext cx="2644920" cy="8532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14" name="CustomShape 48"/>
          <p:cNvSpPr/>
          <p:nvPr/>
        </p:nvSpPr>
        <p:spPr>
          <a:xfrm>
            <a:off x="8499600" y="1608840"/>
            <a:ext cx="732240" cy="81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CBC TRIP Input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415" name="CustomShape 49"/>
          <p:cNvSpPr/>
          <p:nvPr/>
        </p:nvSpPr>
        <p:spPr>
          <a:xfrm flipV="1">
            <a:off x="11100960" y="1999080"/>
            <a:ext cx="846720" cy="9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6" name="CustomShape 50"/>
          <p:cNvSpPr/>
          <p:nvPr/>
        </p:nvSpPr>
        <p:spPr>
          <a:xfrm>
            <a:off x="11948760" y="1677240"/>
            <a:ext cx="156132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17" name="CustomShape 51"/>
          <p:cNvSpPr/>
          <p:nvPr/>
        </p:nvSpPr>
        <p:spPr>
          <a:xfrm>
            <a:off x="7223760" y="3223440"/>
            <a:ext cx="1237680" cy="1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8" name="CustomShape 52"/>
          <p:cNvSpPr/>
          <p:nvPr/>
        </p:nvSpPr>
        <p:spPr>
          <a:xfrm>
            <a:off x="8462520" y="2786400"/>
            <a:ext cx="2644920" cy="8532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19" name="CustomShape 53"/>
          <p:cNvSpPr/>
          <p:nvPr/>
        </p:nvSpPr>
        <p:spPr>
          <a:xfrm>
            <a:off x="8472600" y="2824200"/>
            <a:ext cx="732240" cy="81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Direct TRIP Input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420" name="CustomShape 54"/>
          <p:cNvSpPr/>
          <p:nvPr/>
        </p:nvSpPr>
        <p:spPr>
          <a:xfrm flipV="1">
            <a:off x="11108520" y="3201480"/>
            <a:ext cx="846720" cy="9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1" name="CustomShape 55"/>
          <p:cNvSpPr/>
          <p:nvPr/>
        </p:nvSpPr>
        <p:spPr>
          <a:xfrm>
            <a:off x="11956320" y="2879640"/>
            <a:ext cx="156132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22" name="CustomShape 56"/>
          <p:cNvSpPr/>
          <p:nvPr/>
        </p:nvSpPr>
        <p:spPr>
          <a:xfrm>
            <a:off x="7215480" y="813240"/>
            <a:ext cx="1241640" cy="3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3" name="Line 57"/>
          <p:cNvSpPr/>
          <p:nvPr/>
        </p:nvSpPr>
        <p:spPr>
          <a:xfrm>
            <a:off x="6487560" y="2039760"/>
            <a:ext cx="767880" cy="36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4" name="Line 58"/>
          <p:cNvSpPr/>
          <p:nvPr/>
        </p:nvSpPr>
        <p:spPr>
          <a:xfrm>
            <a:off x="7225200" y="822960"/>
            <a:ext cx="5400" cy="2427480"/>
          </a:xfrm>
          <a:prstGeom prst="line">
            <a:avLst/>
          </a:prstGeom>
          <a:ln w="28440"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5" name="CustomShape 59"/>
          <p:cNvSpPr/>
          <p:nvPr/>
        </p:nvSpPr>
        <p:spPr>
          <a:xfrm>
            <a:off x="7277400" y="1694520"/>
            <a:ext cx="11710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ADC EVT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26" name="CustomShape 60"/>
          <p:cNvSpPr/>
          <p:nvPr/>
        </p:nvSpPr>
        <p:spPr>
          <a:xfrm>
            <a:off x="7307640" y="2888640"/>
            <a:ext cx="11710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ADC EVT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27" name="CustomShape 61"/>
          <p:cNvSpPr/>
          <p:nvPr/>
        </p:nvSpPr>
        <p:spPr>
          <a:xfrm>
            <a:off x="8505360" y="1615680"/>
            <a:ext cx="699480" cy="788400"/>
          </a:xfrm>
          <a:prstGeom prst="rect">
            <a:avLst/>
          </a:prstGeom>
          <a:noFill/>
          <a:ln>
            <a:solidFill>
              <a:srgbClr val="404040">
                <a:lumMod val="40000"/>
                <a:lumOff val="6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8" name="CustomShape 62"/>
          <p:cNvSpPr/>
          <p:nvPr/>
        </p:nvSpPr>
        <p:spPr>
          <a:xfrm>
            <a:off x="8489160" y="2849400"/>
            <a:ext cx="699480" cy="788400"/>
          </a:xfrm>
          <a:prstGeom prst="rect">
            <a:avLst/>
          </a:prstGeom>
          <a:noFill/>
          <a:ln>
            <a:solidFill>
              <a:srgbClr val="404040">
                <a:lumMod val="40000"/>
                <a:lumOff val="6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9" name="Content Placeholder 5"/>
          <p:cNvPicPr/>
          <p:nvPr/>
        </p:nvPicPr>
        <p:blipFill>
          <a:blip r:embed="rId2"/>
          <a:stretch/>
        </p:blipFill>
        <p:spPr>
          <a:xfrm>
            <a:off x="2362320" y="2362320"/>
            <a:ext cx="8853120" cy="2875680"/>
          </a:xfrm>
          <a:prstGeom prst="rect">
            <a:avLst/>
          </a:prstGeom>
          <a:ln w="9360">
            <a:noFill/>
          </a:ln>
        </p:spPr>
      </p:pic>
      <p:sp>
        <p:nvSpPr>
          <p:cNvPr id="1430" name="CustomShape 1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48D0611F-A38C-4899-BB54-DB73EEEF88DD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45</a:t>
            </a:fld>
            <a:endParaRPr lang="en-IN" sz="11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CustomShape 1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22513605-CF42-47BF-8189-FB203BABD44B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46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432" name="CustomShape 2"/>
          <p:cNvSpPr/>
          <p:nvPr/>
        </p:nvSpPr>
        <p:spPr>
          <a:xfrm>
            <a:off x="1066680" y="2590920"/>
            <a:ext cx="1294200" cy="3351600"/>
          </a:xfrm>
          <a:prstGeom prst="rect">
            <a:avLst/>
          </a:prstGeom>
          <a:solidFill>
            <a:srgbClr val="4ABED4"/>
          </a:solidFill>
          <a:ln>
            <a:solidFill>
              <a:srgbClr val="368C9C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EPWM(0-4)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433" name="CustomShape 3"/>
          <p:cNvSpPr/>
          <p:nvPr/>
        </p:nvSpPr>
        <p:spPr>
          <a:xfrm>
            <a:off x="1371600" y="2863080"/>
            <a:ext cx="989640" cy="424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     </a:t>
            </a: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EPMWA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434" name="CustomShape 4"/>
          <p:cNvSpPr/>
          <p:nvPr/>
        </p:nvSpPr>
        <p:spPr>
          <a:xfrm>
            <a:off x="1371600" y="5410080"/>
            <a:ext cx="989640" cy="424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     </a:t>
            </a: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EPMWB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435" name="CustomShape 5"/>
          <p:cNvSpPr/>
          <p:nvPr/>
        </p:nvSpPr>
        <p:spPr>
          <a:xfrm>
            <a:off x="4191120" y="592560"/>
            <a:ext cx="2208600" cy="22561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436" name="CustomShape 6"/>
          <p:cNvSpPr/>
          <p:nvPr/>
        </p:nvSpPr>
        <p:spPr>
          <a:xfrm>
            <a:off x="4129920" y="1208160"/>
            <a:ext cx="2361240" cy="63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DejaVu Sans"/>
              </a:rPr>
              <a:t>HRPWM Micro-edge Positioner (MEP) Calibration Module  </a:t>
            </a: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200" b="0" strike="noStrike" spc="-1">
              <a:latin typeface="Arial"/>
            </a:endParaRPr>
          </a:p>
        </p:txBody>
      </p:sp>
      <p:sp>
        <p:nvSpPr>
          <p:cNvPr id="1437" name="CustomShape 7"/>
          <p:cNvSpPr/>
          <p:nvPr/>
        </p:nvSpPr>
        <p:spPr>
          <a:xfrm>
            <a:off x="5029200" y="2201760"/>
            <a:ext cx="1218240" cy="517680"/>
          </a:xfrm>
          <a:prstGeom prst="rect">
            <a:avLst/>
          </a:prstGeom>
          <a:solidFill>
            <a:srgbClr val="A4A4A4"/>
          </a:solidFill>
          <a:ln>
            <a:solidFill>
              <a:srgbClr val="797979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HRMSTEP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438" name="CustomShape 8"/>
          <p:cNvSpPr/>
          <p:nvPr/>
        </p:nvSpPr>
        <p:spPr>
          <a:xfrm>
            <a:off x="7467480" y="1066680"/>
            <a:ext cx="1751400" cy="517680"/>
          </a:xfrm>
          <a:prstGeom prst="rect">
            <a:avLst/>
          </a:prstGeom>
          <a:solidFill>
            <a:srgbClr val="A4A4A4"/>
          </a:solidFill>
          <a:ln>
            <a:solidFill>
              <a:srgbClr val="797979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D0D0D"/>
                </a:solidFill>
                <a:latin typeface="Arial"/>
                <a:ea typeface="DejaVu Sans"/>
              </a:rPr>
              <a:t>      </a:t>
            </a:r>
            <a:r>
              <a:rPr lang="en-US" sz="1200" b="0" strike="noStrike" spc="-1">
                <a:solidFill>
                  <a:srgbClr val="0D0D0D"/>
                </a:solidFill>
                <a:latin typeface="Arial"/>
                <a:ea typeface="DejaVu Sans"/>
              </a:rPr>
              <a:t>HRCNFG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439" name="CustomShape 9"/>
          <p:cNvSpPr/>
          <p:nvPr/>
        </p:nvSpPr>
        <p:spPr>
          <a:xfrm rot="10800000">
            <a:off x="8534160" y="1585440"/>
            <a:ext cx="1065600" cy="25812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0" name="CustomShape 10"/>
          <p:cNvSpPr/>
          <p:nvPr/>
        </p:nvSpPr>
        <p:spPr>
          <a:xfrm>
            <a:off x="2362320" y="3078720"/>
            <a:ext cx="7847640" cy="29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41" name="CustomShape 11"/>
          <p:cNvSpPr/>
          <p:nvPr/>
        </p:nvSpPr>
        <p:spPr>
          <a:xfrm>
            <a:off x="9220320" y="1326240"/>
            <a:ext cx="303840" cy="1797480"/>
          </a:xfrm>
          <a:prstGeom prst="bentConnector2">
            <a:avLst/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42" name="CustomShape 12"/>
          <p:cNvSpPr/>
          <p:nvPr/>
        </p:nvSpPr>
        <p:spPr>
          <a:xfrm>
            <a:off x="2362320" y="5533200"/>
            <a:ext cx="78476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43" name="CustomShape 13"/>
          <p:cNvSpPr/>
          <p:nvPr/>
        </p:nvSpPr>
        <p:spPr>
          <a:xfrm>
            <a:off x="9220320" y="1326240"/>
            <a:ext cx="684720" cy="4206240"/>
          </a:xfrm>
          <a:prstGeom prst="bentConnector2">
            <a:avLst/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44" name="CustomShape 14"/>
          <p:cNvSpPr/>
          <p:nvPr/>
        </p:nvSpPr>
        <p:spPr>
          <a:xfrm>
            <a:off x="9517320" y="1288800"/>
            <a:ext cx="44640" cy="5328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45" name="CustomShape 15"/>
          <p:cNvSpPr/>
          <p:nvPr/>
        </p:nvSpPr>
        <p:spPr>
          <a:xfrm>
            <a:off x="1866960" y="807480"/>
            <a:ext cx="1408680" cy="168840"/>
          </a:xfrm>
          <a:prstGeom prst="rect">
            <a:avLst/>
          </a:prstGeom>
          <a:solidFill>
            <a:srgbClr val="A4A4A4"/>
          </a:solidFill>
          <a:ln>
            <a:solidFill>
              <a:srgbClr val="797979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D0D0D"/>
                </a:solidFill>
                <a:latin typeface="Arial"/>
                <a:ea typeface="DejaVu Sans"/>
              </a:rPr>
              <a:t>CMPAHR(8)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446" name="CustomShape 16"/>
          <p:cNvSpPr/>
          <p:nvPr/>
        </p:nvSpPr>
        <p:spPr>
          <a:xfrm>
            <a:off x="1866960" y="1196280"/>
            <a:ext cx="1408680" cy="168840"/>
          </a:xfrm>
          <a:prstGeom prst="rect">
            <a:avLst/>
          </a:prstGeom>
          <a:solidFill>
            <a:srgbClr val="A4A4A4"/>
          </a:solidFill>
          <a:ln>
            <a:solidFill>
              <a:srgbClr val="797979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D0D0D"/>
                </a:solidFill>
                <a:latin typeface="Arial"/>
                <a:ea typeface="DejaVu Sans"/>
              </a:rPr>
              <a:t>CMPBHR(8)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447" name="CustomShape 17"/>
          <p:cNvSpPr/>
          <p:nvPr/>
        </p:nvSpPr>
        <p:spPr>
          <a:xfrm>
            <a:off x="1859040" y="1652760"/>
            <a:ext cx="1408680" cy="168840"/>
          </a:xfrm>
          <a:prstGeom prst="rect">
            <a:avLst/>
          </a:prstGeom>
          <a:solidFill>
            <a:srgbClr val="A4A4A4"/>
          </a:solidFill>
          <a:ln>
            <a:solidFill>
              <a:srgbClr val="797979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D0D0D"/>
                </a:solidFill>
                <a:latin typeface="Arial"/>
                <a:ea typeface="DejaVu Sans"/>
              </a:rPr>
              <a:t>TBPRDHR(8)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448" name="CustomShape 18"/>
          <p:cNvSpPr/>
          <p:nvPr/>
        </p:nvSpPr>
        <p:spPr>
          <a:xfrm>
            <a:off x="3276720" y="892440"/>
            <a:ext cx="581760" cy="2198160"/>
          </a:xfrm>
          <a:prstGeom prst="bentConnector2">
            <a:avLst/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49" name="CustomShape 19"/>
          <p:cNvSpPr/>
          <p:nvPr/>
        </p:nvSpPr>
        <p:spPr>
          <a:xfrm>
            <a:off x="3276720" y="1281600"/>
            <a:ext cx="395280" cy="1796040"/>
          </a:xfrm>
          <a:prstGeom prst="bentConnector2">
            <a:avLst/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50" name="CustomShape 20"/>
          <p:cNvSpPr/>
          <p:nvPr/>
        </p:nvSpPr>
        <p:spPr>
          <a:xfrm>
            <a:off x="3268800" y="1737720"/>
            <a:ext cx="280800" cy="1352880"/>
          </a:xfrm>
          <a:prstGeom prst="bentConnector2">
            <a:avLst/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51" name="CustomShape 21"/>
          <p:cNvSpPr/>
          <p:nvPr/>
        </p:nvSpPr>
        <p:spPr>
          <a:xfrm>
            <a:off x="10363320" y="2986200"/>
            <a:ext cx="114192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ePWMxA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452" name="CustomShape 22"/>
          <p:cNvSpPr/>
          <p:nvPr/>
        </p:nvSpPr>
        <p:spPr>
          <a:xfrm>
            <a:off x="10363320" y="5410080"/>
            <a:ext cx="114192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ePWMxB</a:t>
            </a:r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CustomShape 1"/>
          <p:cNvSpPr/>
          <p:nvPr/>
        </p:nvSpPr>
        <p:spPr>
          <a:xfrm>
            <a:off x="548640" y="274320"/>
            <a:ext cx="12800520" cy="821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SCICLIENT OPERATION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454" name="CustomShape 2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A8476102-D583-40F0-83FB-6D5F2B96BACC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47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455" name="CustomShape 3"/>
          <p:cNvSpPr/>
          <p:nvPr/>
        </p:nvSpPr>
        <p:spPr>
          <a:xfrm>
            <a:off x="1653120" y="1615320"/>
            <a:ext cx="1827720" cy="11419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56" name="CustomShape 4"/>
          <p:cNvSpPr/>
          <p:nvPr/>
        </p:nvSpPr>
        <p:spPr>
          <a:xfrm>
            <a:off x="1603440" y="4185000"/>
            <a:ext cx="1827720" cy="7668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A50000"/>
              </a:gs>
              <a:gs pos="100000">
                <a:srgbClr val="D70000"/>
              </a:gs>
            </a:gsLst>
            <a:lin ang="16200000"/>
          </a:gradFill>
          <a:ln>
            <a:solidFill>
              <a:srgbClr val="D90000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SCICLIENT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57" name="CustomShape 5"/>
          <p:cNvSpPr/>
          <p:nvPr/>
        </p:nvSpPr>
        <p:spPr>
          <a:xfrm>
            <a:off x="2415240" y="2758320"/>
            <a:ext cx="303840" cy="1425600"/>
          </a:xfrm>
          <a:prstGeom prst="downArrow">
            <a:avLst>
              <a:gd name="adj1" fmla="val 50000"/>
              <a:gd name="adj2" fmla="val 50000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458" name="CustomShape 6"/>
          <p:cNvSpPr/>
          <p:nvPr/>
        </p:nvSpPr>
        <p:spPr>
          <a:xfrm>
            <a:off x="2683440" y="2834640"/>
            <a:ext cx="1141920" cy="1208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50" b="0" strike="noStrike" spc="-1">
                <a:solidFill>
                  <a:srgbClr val="000000"/>
                </a:solidFill>
                <a:latin typeface="JetBrains Mono Medium"/>
                <a:ea typeface="DejaVu Sans"/>
              </a:rPr>
              <a:t>Any system control request – resource, power, clock, security</a:t>
            </a:r>
            <a:endParaRPr lang="en-IN" sz="1050" b="0" strike="noStrike" spc="-1">
              <a:latin typeface="Arial"/>
            </a:endParaRPr>
          </a:p>
        </p:txBody>
      </p:sp>
      <p:sp>
        <p:nvSpPr>
          <p:cNvPr id="1459" name="CustomShape 7"/>
          <p:cNvSpPr/>
          <p:nvPr/>
        </p:nvSpPr>
        <p:spPr>
          <a:xfrm>
            <a:off x="3432240" y="4221360"/>
            <a:ext cx="3348360" cy="2509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460" name="CustomShape 8"/>
          <p:cNvSpPr/>
          <p:nvPr/>
        </p:nvSpPr>
        <p:spPr>
          <a:xfrm>
            <a:off x="3652560" y="3356280"/>
            <a:ext cx="3128040" cy="1048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50" b="0" strike="noStrike" spc="-1">
                <a:solidFill>
                  <a:srgbClr val="000000"/>
                </a:solidFill>
                <a:latin typeface="JetBrains Mono Medium"/>
                <a:ea typeface="DejaVu Sans"/>
              </a:rPr>
              <a:t>Sciclient sends a TISCI message to the SYSFW/HSM Runtime with the specifics of the request, on a secure proxy thread allotted for this particular core. </a:t>
            </a:r>
            <a:endParaRPr lang="en-IN" sz="105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50" b="0" strike="noStrike" spc="-1">
              <a:latin typeface="Arial"/>
            </a:endParaRPr>
          </a:p>
        </p:txBody>
      </p:sp>
      <p:sp>
        <p:nvSpPr>
          <p:cNvPr id="1461" name="CustomShape 9"/>
          <p:cNvSpPr/>
          <p:nvPr/>
        </p:nvSpPr>
        <p:spPr>
          <a:xfrm>
            <a:off x="10744200" y="3902040"/>
            <a:ext cx="1827720" cy="11419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SYSFW/HSM Runtime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62" name="CustomShape 10"/>
          <p:cNvSpPr/>
          <p:nvPr/>
        </p:nvSpPr>
        <p:spPr>
          <a:xfrm>
            <a:off x="6781680" y="4057920"/>
            <a:ext cx="2428920" cy="102708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>
            <a:solidFill>
              <a:srgbClr val="7C7C7C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SECURE PROXY THREAD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63" name="CustomShape 11"/>
          <p:cNvSpPr/>
          <p:nvPr/>
        </p:nvSpPr>
        <p:spPr>
          <a:xfrm>
            <a:off x="9212040" y="4221360"/>
            <a:ext cx="1531080" cy="2509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464" name="CustomShape 12"/>
          <p:cNvSpPr/>
          <p:nvPr/>
        </p:nvSpPr>
        <p:spPr>
          <a:xfrm rot="10800000">
            <a:off x="12276360" y="5064120"/>
            <a:ext cx="1531080" cy="2509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162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465" name="CustomShape 13"/>
          <p:cNvSpPr/>
          <p:nvPr/>
        </p:nvSpPr>
        <p:spPr>
          <a:xfrm rot="10800000">
            <a:off x="10131120" y="5064120"/>
            <a:ext cx="3348360" cy="2509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162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466" name="CustomShape 14"/>
          <p:cNvSpPr/>
          <p:nvPr/>
        </p:nvSpPr>
        <p:spPr>
          <a:xfrm>
            <a:off x="9165240" y="4787280"/>
            <a:ext cx="1827720" cy="888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50" b="0" strike="noStrike" spc="-1">
                <a:solidFill>
                  <a:srgbClr val="000000"/>
                </a:solidFill>
                <a:latin typeface="JetBrains Mono Medium"/>
                <a:ea typeface="DejaVu Sans"/>
              </a:rPr>
              <a:t>SYSFW sends back a response after processing the request </a:t>
            </a:r>
            <a:endParaRPr lang="en-IN" sz="105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5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CustomShape 1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C29FBDFA-49FE-4AB4-924D-24D44A926491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48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468" name="CustomShape 2"/>
          <p:cNvSpPr/>
          <p:nvPr/>
        </p:nvSpPr>
        <p:spPr>
          <a:xfrm>
            <a:off x="3407040" y="2590920"/>
            <a:ext cx="6628320" cy="28184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1469" name="CustomShape 3"/>
          <p:cNvSpPr/>
          <p:nvPr/>
        </p:nvSpPr>
        <p:spPr>
          <a:xfrm>
            <a:off x="5749560" y="2638080"/>
            <a:ext cx="2063520" cy="106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0" strike="noStrike" spc="-1">
                <a:solidFill>
                  <a:srgbClr val="FFFFFF"/>
                </a:solidFill>
                <a:latin typeface="Franklin Gothic Book"/>
                <a:ea typeface="DejaVu Sans"/>
              </a:rPr>
              <a:t>SCICLIENT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470" name="CustomShape 4"/>
          <p:cNvSpPr/>
          <p:nvPr/>
        </p:nvSpPr>
        <p:spPr>
          <a:xfrm>
            <a:off x="3809880" y="3390120"/>
            <a:ext cx="1943280" cy="83844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RESOURCE MANAGEMENT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71" name="CustomShape 5"/>
          <p:cNvSpPr/>
          <p:nvPr/>
        </p:nvSpPr>
        <p:spPr>
          <a:xfrm>
            <a:off x="5749560" y="3397320"/>
            <a:ext cx="1943280" cy="83844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POWER MANAGEMENT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72" name="CustomShape 6"/>
          <p:cNvSpPr/>
          <p:nvPr/>
        </p:nvSpPr>
        <p:spPr>
          <a:xfrm>
            <a:off x="7693920" y="3390120"/>
            <a:ext cx="1943280" cy="83844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SECURITY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73" name="CustomShape 7"/>
          <p:cNvSpPr/>
          <p:nvPr/>
        </p:nvSpPr>
        <p:spPr>
          <a:xfrm>
            <a:off x="3809880" y="4229640"/>
            <a:ext cx="2913120" cy="83844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FIREWALLS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74" name="CustomShape 8"/>
          <p:cNvSpPr/>
          <p:nvPr/>
        </p:nvSpPr>
        <p:spPr>
          <a:xfrm>
            <a:off x="6721920" y="4229640"/>
            <a:ext cx="2913120" cy="83844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PROCESSOR BOOT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CustomShape 1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66FD7F5C-3425-4DD7-B82E-0745D69E224C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49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476" name="CustomShape 2"/>
          <p:cNvSpPr/>
          <p:nvPr/>
        </p:nvSpPr>
        <p:spPr>
          <a:xfrm>
            <a:off x="1371600" y="1600200"/>
            <a:ext cx="2361240" cy="7610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SYSFW-HS-FS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77" name="CustomShape 3"/>
          <p:cNvSpPr/>
          <p:nvPr/>
        </p:nvSpPr>
        <p:spPr>
          <a:xfrm>
            <a:off x="5595480" y="1600200"/>
            <a:ext cx="2582280" cy="7610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SYSFW-HS-FS-ENC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78" name="CustomShape 4"/>
          <p:cNvSpPr/>
          <p:nvPr/>
        </p:nvSpPr>
        <p:spPr>
          <a:xfrm>
            <a:off x="3733920" y="1981080"/>
            <a:ext cx="1860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E0000"/>
            </a:solidFill>
            <a:round/>
            <a:tailEnd type="triangle" w="med" len="med"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79" name="CustomShape 5"/>
          <p:cNvSpPr/>
          <p:nvPr/>
        </p:nvSpPr>
        <p:spPr>
          <a:xfrm>
            <a:off x="4300200" y="1600200"/>
            <a:ext cx="12942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 MEK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80" name="CustomShape 6"/>
          <p:cNvSpPr/>
          <p:nvPr/>
        </p:nvSpPr>
        <p:spPr>
          <a:xfrm>
            <a:off x="1371600" y="2590920"/>
            <a:ext cx="258984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Unsigned, unencrypted SYSFW for HS-FS device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481" name="CustomShape 7"/>
          <p:cNvSpPr/>
          <p:nvPr/>
        </p:nvSpPr>
        <p:spPr>
          <a:xfrm>
            <a:off x="5595480" y="2590920"/>
            <a:ext cx="286164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Encrypted SYSFW for HS-FS device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482" name="CustomShape 8"/>
          <p:cNvSpPr/>
          <p:nvPr/>
        </p:nvSpPr>
        <p:spPr>
          <a:xfrm>
            <a:off x="5631480" y="3175560"/>
            <a:ext cx="286164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1" strike="noStrike" spc="-1">
                <a:solidFill>
                  <a:srgbClr val="000000"/>
                </a:solidFill>
                <a:latin typeface="Monaco"/>
                <a:ea typeface="DejaVu Sans"/>
              </a:rPr>
              <a:t>(sysfw-hs-fs-enc.bin)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483" name="CustomShape 9"/>
          <p:cNvSpPr/>
          <p:nvPr/>
        </p:nvSpPr>
        <p:spPr>
          <a:xfrm>
            <a:off x="8178480" y="1992960"/>
            <a:ext cx="1860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E0000"/>
            </a:solidFill>
            <a:round/>
            <a:tailEnd type="triangle" w="med" len="med"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4" name="CustomShape 10"/>
          <p:cNvSpPr/>
          <p:nvPr/>
        </p:nvSpPr>
        <p:spPr>
          <a:xfrm>
            <a:off x="8744760" y="1611720"/>
            <a:ext cx="12942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 MPK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85" name="CustomShape 11"/>
          <p:cNvSpPr/>
          <p:nvPr/>
        </p:nvSpPr>
        <p:spPr>
          <a:xfrm>
            <a:off x="10040400" y="1611720"/>
            <a:ext cx="2582280" cy="7610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SYSFW-HS-FS-ENC-CERT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86" name="CustomShape 12"/>
          <p:cNvSpPr/>
          <p:nvPr/>
        </p:nvSpPr>
        <p:spPr>
          <a:xfrm>
            <a:off x="9906120" y="2590920"/>
            <a:ext cx="2861640" cy="81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X509 Certificate for the Encrypted SYSFW for HS-FS device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487" name="CustomShape 13"/>
          <p:cNvSpPr/>
          <p:nvPr/>
        </p:nvSpPr>
        <p:spPr>
          <a:xfrm>
            <a:off x="9922680" y="3344760"/>
            <a:ext cx="341100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1" strike="noStrike" spc="-1">
                <a:solidFill>
                  <a:srgbClr val="000000"/>
                </a:solidFill>
                <a:latin typeface="Monaco"/>
                <a:ea typeface="DejaVu Sans"/>
              </a:rPr>
              <a:t>(sysfw-hs-fs-enc-cert.bin)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488" name="CustomShape 14"/>
          <p:cNvSpPr/>
          <p:nvPr/>
        </p:nvSpPr>
        <p:spPr>
          <a:xfrm>
            <a:off x="1371600" y="4291920"/>
            <a:ext cx="2361240" cy="7610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SYSFW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89" name="CustomShape 15"/>
          <p:cNvSpPr/>
          <p:nvPr/>
        </p:nvSpPr>
        <p:spPr>
          <a:xfrm>
            <a:off x="1371600" y="5282640"/>
            <a:ext cx="258984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Unsigned, unencrypted SYSFW for GP device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490" name="CustomShape 16"/>
          <p:cNvSpPr/>
          <p:nvPr/>
        </p:nvSpPr>
        <p:spPr>
          <a:xfrm>
            <a:off x="1600200" y="5867280"/>
            <a:ext cx="286164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1" strike="noStrike" spc="-1">
                <a:solidFill>
                  <a:srgbClr val="000000"/>
                </a:solidFill>
                <a:latin typeface="Monaco"/>
                <a:ea typeface="DejaVu Sans"/>
              </a:rPr>
              <a:t>(sysfw.bin)</a:t>
            </a:r>
            <a:endParaRPr lang="en-IN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9D9FC6D7-E412-4B57-80D4-E7C07EEFCBD6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5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340" name="Picture 2"/>
          <p:cNvPicPr/>
          <p:nvPr/>
        </p:nvPicPr>
        <p:blipFill>
          <a:blip r:embed="rId2"/>
          <a:stretch/>
        </p:blipFill>
        <p:spPr>
          <a:xfrm rot="16200000">
            <a:off x="10208880" y="-747720"/>
            <a:ext cx="2278080" cy="4905720"/>
          </a:xfrm>
          <a:prstGeom prst="rect">
            <a:avLst/>
          </a:prstGeom>
          <a:ln w="0">
            <a:noFill/>
          </a:ln>
        </p:spPr>
      </p:pic>
      <p:sp>
        <p:nvSpPr>
          <p:cNvPr id="341" name="CustomShape 2"/>
          <p:cNvSpPr/>
          <p:nvPr/>
        </p:nvSpPr>
        <p:spPr>
          <a:xfrm>
            <a:off x="9047520" y="1278720"/>
            <a:ext cx="1980000" cy="608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CustomShape 3"/>
          <p:cNvSpPr/>
          <p:nvPr/>
        </p:nvSpPr>
        <p:spPr>
          <a:xfrm>
            <a:off x="9136440" y="135504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CustomShape 4"/>
          <p:cNvSpPr/>
          <p:nvPr/>
        </p:nvSpPr>
        <p:spPr>
          <a:xfrm>
            <a:off x="9365040" y="135504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5"/>
          <p:cNvSpPr/>
          <p:nvPr/>
        </p:nvSpPr>
        <p:spPr>
          <a:xfrm>
            <a:off x="9581040" y="158364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6"/>
          <p:cNvSpPr/>
          <p:nvPr/>
        </p:nvSpPr>
        <p:spPr>
          <a:xfrm>
            <a:off x="9809640" y="135504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6" name="CustomShape 7"/>
          <p:cNvSpPr/>
          <p:nvPr/>
        </p:nvSpPr>
        <p:spPr>
          <a:xfrm>
            <a:off x="10051200" y="158364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8"/>
          <p:cNvSpPr/>
          <p:nvPr/>
        </p:nvSpPr>
        <p:spPr>
          <a:xfrm>
            <a:off x="10292400" y="158364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CustomShape 9"/>
          <p:cNvSpPr/>
          <p:nvPr/>
        </p:nvSpPr>
        <p:spPr>
          <a:xfrm>
            <a:off x="10482480" y="135504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CustomShape 10"/>
          <p:cNvSpPr/>
          <p:nvPr/>
        </p:nvSpPr>
        <p:spPr>
          <a:xfrm>
            <a:off x="10711440" y="157284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0" name="CustomShape 11"/>
          <p:cNvSpPr/>
          <p:nvPr/>
        </p:nvSpPr>
        <p:spPr>
          <a:xfrm>
            <a:off x="9047520" y="2843280"/>
            <a:ext cx="198000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51" name="CustomShape 12"/>
          <p:cNvSpPr/>
          <p:nvPr/>
        </p:nvSpPr>
        <p:spPr>
          <a:xfrm>
            <a:off x="11638440" y="2805840"/>
            <a:ext cx="198000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52" name="CustomShape 13"/>
          <p:cNvSpPr/>
          <p:nvPr/>
        </p:nvSpPr>
        <p:spPr>
          <a:xfrm>
            <a:off x="11612880" y="1258920"/>
            <a:ext cx="1980000" cy="608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14"/>
          <p:cNvSpPr/>
          <p:nvPr/>
        </p:nvSpPr>
        <p:spPr>
          <a:xfrm>
            <a:off x="11701800" y="16074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15"/>
          <p:cNvSpPr/>
          <p:nvPr/>
        </p:nvSpPr>
        <p:spPr>
          <a:xfrm>
            <a:off x="11930400" y="16074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CustomShape 16"/>
          <p:cNvSpPr/>
          <p:nvPr/>
        </p:nvSpPr>
        <p:spPr>
          <a:xfrm>
            <a:off x="12146400" y="16074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17"/>
          <p:cNvSpPr/>
          <p:nvPr/>
        </p:nvSpPr>
        <p:spPr>
          <a:xfrm>
            <a:off x="12375000" y="16074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18"/>
          <p:cNvSpPr/>
          <p:nvPr/>
        </p:nvSpPr>
        <p:spPr>
          <a:xfrm>
            <a:off x="12603600" y="16074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19"/>
          <p:cNvSpPr/>
          <p:nvPr/>
        </p:nvSpPr>
        <p:spPr>
          <a:xfrm>
            <a:off x="12832200" y="16074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20"/>
          <p:cNvSpPr/>
          <p:nvPr/>
        </p:nvSpPr>
        <p:spPr>
          <a:xfrm>
            <a:off x="13047840" y="16074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21"/>
          <p:cNvSpPr/>
          <p:nvPr/>
        </p:nvSpPr>
        <p:spPr>
          <a:xfrm>
            <a:off x="13276440" y="16074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22"/>
          <p:cNvSpPr/>
          <p:nvPr/>
        </p:nvSpPr>
        <p:spPr>
          <a:xfrm>
            <a:off x="10353960" y="3596040"/>
            <a:ext cx="23367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EMMC BOOT MODE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362" name="Picture 2"/>
          <p:cNvPicPr/>
          <p:nvPr/>
        </p:nvPicPr>
        <p:blipFill>
          <a:blip r:embed="rId2"/>
          <a:stretch/>
        </p:blipFill>
        <p:spPr>
          <a:xfrm rot="16200000">
            <a:off x="2014920" y="-780120"/>
            <a:ext cx="2278080" cy="4905720"/>
          </a:xfrm>
          <a:prstGeom prst="rect">
            <a:avLst/>
          </a:prstGeom>
          <a:ln w="0">
            <a:noFill/>
          </a:ln>
        </p:spPr>
      </p:pic>
      <p:sp>
        <p:nvSpPr>
          <p:cNvPr id="363" name="CustomShape 23"/>
          <p:cNvSpPr/>
          <p:nvPr/>
        </p:nvSpPr>
        <p:spPr>
          <a:xfrm>
            <a:off x="853920" y="1246320"/>
            <a:ext cx="1980000" cy="608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24"/>
          <p:cNvSpPr/>
          <p:nvPr/>
        </p:nvSpPr>
        <p:spPr>
          <a:xfrm>
            <a:off x="942840" y="132264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25"/>
          <p:cNvSpPr/>
          <p:nvPr/>
        </p:nvSpPr>
        <p:spPr>
          <a:xfrm>
            <a:off x="1171440" y="132264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26"/>
          <p:cNvSpPr/>
          <p:nvPr/>
        </p:nvSpPr>
        <p:spPr>
          <a:xfrm>
            <a:off x="1387080" y="155124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27"/>
          <p:cNvSpPr/>
          <p:nvPr/>
        </p:nvSpPr>
        <p:spPr>
          <a:xfrm>
            <a:off x="1615680" y="132264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28"/>
          <p:cNvSpPr/>
          <p:nvPr/>
        </p:nvSpPr>
        <p:spPr>
          <a:xfrm>
            <a:off x="1844280" y="132264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29"/>
          <p:cNvSpPr/>
          <p:nvPr/>
        </p:nvSpPr>
        <p:spPr>
          <a:xfrm>
            <a:off x="2072880" y="132264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30"/>
          <p:cNvSpPr/>
          <p:nvPr/>
        </p:nvSpPr>
        <p:spPr>
          <a:xfrm>
            <a:off x="2288880" y="132264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31"/>
          <p:cNvSpPr/>
          <p:nvPr/>
        </p:nvSpPr>
        <p:spPr>
          <a:xfrm>
            <a:off x="2547720" y="156708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CustomShape 32"/>
          <p:cNvSpPr/>
          <p:nvPr/>
        </p:nvSpPr>
        <p:spPr>
          <a:xfrm>
            <a:off x="853920" y="2810880"/>
            <a:ext cx="198000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73" name="CustomShape 33"/>
          <p:cNvSpPr/>
          <p:nvPr/>
        </p:nvSpPr>
        <p:spPr>
          <a:xfrm>
            <a:off x="3444480" y="2773440"/>
            <a:ext cx="198000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74" name="CustomShape 34"/>
          <p:cNvSpPr/>
          <p:nvPr/>
        </p:nvSpPr>
        <p:spPr>
          <a:xfrm>
            <a:off x="3419280" y="1226520"/>
            <a:ext cx="1980000" cy="608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35"/>
          <p:cNvSpPr/>
          <p:nvPr/>
        </p:nvSpPr>
        <p:spPr>
          <a:xfrm>
            <a:off x="3508200" y="15750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36"/>
          <p:cNvSpPr/>
          <p:nvPr/>
        </p:nvSpPr>
        <p:spPr>
          <a:xfrm>
            <a:off x="3736800" y="15750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37"/>
          <p:cNvSpPr/>
          <p:nvPr/>
        </p:nvSpPr>
        <p:spPr>
          <a:xfrm>
            <a:off x="3952800" y="15750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CustomShape 38"/>
          <p:cNvSpPr/>
          <p:nvPr/>
        </p:nvSpPr>
        <p:spPr>
          <a:xfrm>
            <a:off x="4181400" y="15750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39"/>
          <p:cNvSpPr/>
          <p:nvPr/>
        </p:nvSpPr>
        <p:spPr>
          <a:xfrm>
            <a:off x="4410000" y="15750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40"/>
          <p:cNvSpPr/>
          <p:nvPr/>
        </p:nvSpPr>
        <p:spPr>
          <a:xfrm>
            <a:off x="4638600" y="15750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41"/>
          <p:cNvSpPr/>
          <p:nvPr/>
        </p:nvSpPr>
        <p:spPr>
          <a:xfrm>
            <a:off x="4854240" y="15750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42"/>
          <p:cNvSpPr/>
          <p:nvPr/>
        </p:nvSpPr>
        <p:spPr>
          <a:xfrm>
            <a:off x="5082840" y="15750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43"/>
          <p:cNvSpPr/>
          <p:nvPr/>
        </p:nvSpPr>
        <p:spPr>
          <a:xfrm>
            <a:off x="2159280" y="3563280"/>
            <a:ext cx="21081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DEV BOOT MODE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384" name="Picture 2"/>
          <p:cNvPicPr/>
          <p:nvPr/>
        </p:nvPicPr>
        <p:blipFill>
          <a:blip r:embed="rId2"/>
          <a:stretch/>
        </p:blipFill>
        <p:spPr>
          <a:xfrm rot="16200000">
            <a:off x="1985040" y="2856960"/>
            <a:ext cx="2278080" cy="4905720"/>
          </a:xfrm>
          <a:prstGeom prst="rect">
            <a:avLst/>
          </a:prstGeom>
          <a:ln w="0">
            <a:noFill/>
          </a:ln>
        </p:spPr>
      </p:pic>
      <p:sp>
        <p:nvSpPr>
          <p:cNvPr id="385" name="CustomShape 44"/>
          <p:cNvSpPr/>
          <p:nvPr/>
        </p:nvSpPr>
        <p:spPr>
          <a:xfrm>
            <a:off x="731520" y="4846320"/>
            <a:ext cx="1980000" cy="608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45"/>
          <p:cNvSpPr/>
          <p:nvPr/>
        </p:nvSpPr>
        <p:spPr>
          <a:xfrm>
            <a:off x="822960" y="493776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46"/>
          <p:cNvSpPr/>
          <p:nvPr/>
        </p:nvSpPr>
        <p:spPr>
          <a:xfrm>
            <a:off x="1061280" y="493776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ustomShape 47"/>
          <p:cNvSpPr/>
          <p:nvPr/>
        </p:nvSpPr>
        <p:spPr>
          <a:xfrm>
            <a:off x="1277280" y="518976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48"/>
          <p:cNvSpPr/>
          <p:nvPr/>
        </p:nvSpPr>
        <p:spPr>
          <a:xfrm>
            <a:off x="1493280" y="493776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0" name="CustomShape 49"/>
          <p:cNvSpPr/>
          <p:nvPr/>
        </p:nvSpPr>
        <p:spPr>
          <a:xfrm>
            <a:off x="1745280" y="518976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1" name="CustomShape 50"/>
          <p:cNvSpPr/>
          <p:nvPr/>
        </p:nvSpPr>
        <p:spPr>
          <a:xfrm>
            <a:off x="1961280" y="493776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2" name="CustomShape 51"/>
          <p:cNvSpPr/>
          <p:nvPr/>
        </p:nvSpPr>
        <p:spPr>
          <a:xfrm>
            <a:off x="2213280" y="493776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3" name="CustomShape 52"/>
          <p:cNvSpPr/>
          <p:nvPr/>
        </p:nvSpPr>
        <p:spPr>
          <a:xfrm>
            <a:off x="2465280" y="518976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4" name="CustomShape 53"/>
          <p:cNvSpPr/>
          <p:nvPr/>
        </p:nvSpPr>
        <p:spPr>
          <a:xfrm>
            <a:off x="3414240" y="4877280"/>
            <a:ext cx="1980000" cy="608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" name="CustomShape 54"/>
          <p:cNvSpPr/>
          <p:nvPr/>
        </p:nvSpPr>
        <p:spPr>
          <a:xfrm>
            <a:off x="3545280" y="518976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CustomShape 55"/>
          <p:cNvSpPr/>
          <p:nvPr/>
        </p:nvSpPr>
        <p:spPr>
          <a:xfrm>
            <a:off x="3797280" y="518976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CustomShape 56"/>
          <p:cNvSpPr/>
          <p:nvPr/>
        </p:nvSpPr>
        <p:spPr>
          <a:xfrm>
            <a:off x="4049280" y="518976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CustomShape 57"/>
          <p:cNvSpPr/>
          <p:nvPr/>
        </p:nvSpPr>
        <p:spPr>
          <a:xfrm>
            <a:off x="4301280" y="518976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9" name="CustomShape 58"/>
          <p:cNvSpPr/>
          <p:nvPr/>
        </p:nvSpPr>
        <p:spPr>
          <a:xfrm>
            <a:off x="4589280" y="518976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59"/>
          <p:cNvSpPr/>
          <p:nvPr/>
        </p:nvSpPr>
        <p:spPr>
          <a:xfrm>
            <a:off x="4877280" y="518976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60"/>
          <p:cNvSpPr/>
          <p:nvPr/>
        </p:nvSpPr>
        <p:spPr>
          <a:xfrm>
            <a:off x="5165280" y="518976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61"/>
          <p:cNvSpPr/>
          <p:nvPr/>
        </p:nvSpPr>
        <p:spPr>
          <a:xfrm>
            <a:off x="731520" y="6548760"/>
            <a:ext cx="198000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03" name="CustomShape 62"/>
          <p:cNvSpPr/>
          <p:nvPr/>
        </p:nvSpPr>
        <p:spPr>
          <a:xfrm>
            <a:off x="3383280" y="6548760"/>
            <a:ext cx="198000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04" name="CustomShape 63"/>
          <p:cNvSpPr/>
          <p:nvPr/>
        </p:nvSpPr>
        <p:spPr>
          <a:xfrm>
            <a:off x="1860480" y="7223760"/>
            <a:ext cx="21708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PCIE BOOT MODE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F8D0A3E-8B9C-5BD1-FE58-188176FF170F}"/>
              </a:ext>
            </a:extLst>
          </p:cNvPr>
          <p:cNvSpPr/>
          <p:nvPr/>
        </p:nvSpPr>
        <p:spPr>
          <a:xfrm>
            <a:off x="9753602" y="852640"/>
            <a:ext cx="3451120" cy="5850260"/>
          </a:xfrm>
          <a:prstGeom prst="roundRect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267287A-C566-A4C3-AE46-720D977C4D76}"/>
              </a:ext>
            </a:extLst>
          </p:cNvPr>
          <p:cNvSpPr/>
          <p:nvPr/>
        </p:nvSpPr>
        <p:spPr>
          <a:xfrm>
            <a:off x="1536700" y="1424620"/>
            <a:ext cx="3340100" cy="3909950"/>
          </a:xfrm>
          <a:prstGeom prst="roundRect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5" name="CustomShape 1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66FD7F5C-3425-4DD7-B82E-0745D69E224C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50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2" name="CustomShape 2">
            <a:extLst>
              <a:ext uri="{FF2B5EF4-FFF2-40B4-BE49-F238E27FC236}">
                <a16:creationId xmlns:a16="http://schemas.microsoft.com/office/drawing/2014/main" id="{1F3F6484-F7EF-AAB9-F382-ABA4BB367012}"/>
              </a:ext>
            </a:extLst>
          </p:cNvPr>
          <p:cNvSpPr/>
          <p:nvPr/>
        </p:nvSpPr>
        <p:spPr>
          <a:xfrm>
            <a:off x="2019300" y="2021520"/>
            <a:ext cx="2361240" cy="2894340"/>
          </a:xfrm>
          <a:prstGeom prst="roundRect">
            <a:avLst>
              <a:gd name="adj" fmla="val 16667"/>
            </a:avLst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SBL image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1488" name="CustomShape 14"/>
          <p:cNvSpPr/>
          <p:nvPr/>
        </p:nvSpPr>
        <p:spPr>
          <a:xfrm>
            <a:off x="2019300" y="1044100"/>
            <a:ext cx="2361240" cy="7610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X509 Certificate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3" name="CustomShape 2">
            <a:extLst>
              <a:ext uri="{FF2B5EF4-FFF2-40B4-BE49-F238E27FC236}">
                <a16:creationId xmlns:a16="http://schemas.microsoft.com/office/drawing/2014/main" id="{FE1CC9E7-7D3B-55B9-D11E-5F58D928D632}"/>
              </a:ext>
            </a:extLst>
          </p:cNvPr>
          <p:cNvSpPr/>
          <p:nvPr/>
        </p:nvSpPr>
        <p:spPr>
          <a:xfrm>
            <a:off x="10347224" y="1855460"/>
            <a:ext cx="2361240" cy="2436660"/>
          </a:xfrm>
          <a:prstGeom prst="roundRect">
            <a:avLst>
              <a:gd name="adj" fmla="val 16667"/>
            </a:avLst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SBL image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1476" name="CustomShape 2"/>
          <p:cNvSpPr/>
          <p:nvPr/>
        </p:nvSpPr>
        <p:spPr>
          <a:xfrm>
            <a:off x="10347224" y="561500"/>
            <a:ext cx="2361240" cy="7610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pc="-1" dirty="0">
                <a:solidFill>
                  <a:srgbClr val="FFFFFF"/>
                </a:solidFill>
                <a:latin typeface="Arial"/>
              </a:rPr>
              <a:t>x509 Certificate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7A96D0C3-01B7-28B0-B034-838F75EB3A0E}"/>
              </a:ext>
            </a:extLst>
          </p:cNvPr>
          <p:cNvSpPr/>
          <p:nvPr/>
        </p:nvSpPr>
        <p:spPr>
          <a:xfrm>
            <a:off x="10347224" y="4013590"/>
            <a:ext cx="2361240" cy="1015610"/>
          </a:xfrm>
          <a:prstGeom prst="roundRect">
            <a:avLst>
              <a:gd name="adj" fmla="val 16667"/>
            </a:avLst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FFFFFF"/>
                </a:solidFill>
                <a:latin typeface="Arial"/>
              </a:rPr>
              <a:t>SYSFW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19A8B851-F3AF-E54D-8542-E9F5ED1F4CF8}"/>
              </a:ext>
            </a:extLst>
          </p:cNvPr>
          <p:cNvSpPr/>
          <p:nvPr/>
        </p:nvSpPr>
        <p:spPr>
          <a:xfrm>
            <a:off x="10347224" y="5029200"/>
            <a:ext cx="2361240" cy="1015610"/>
          </a:xfrm>
          <a:prstGeom prst="roundRect">
            <a:avLst>
              <a:gd name="adj" fmla="val 16667"/>
            </a:avLst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FFFFFF"/>
                </a:solidFill>
                <a:latin typeface="Arial"/>
              </a:rPr>
              <a:t>Board Config</a:t>
            </a:r>
            <a:endParaRPr lang="en-IN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85387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CustomShape 1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66FD7F5C-3425-4DD7-B82E-0745D69E224C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51</a:t>
            </a:fld>
            <a:endParaRPr lang="en-IN" sz="1100" b="0" strike="noStrike" spc="-1">
              <a:latin typeface="Arial"/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42E62591-B0BD-B05F-9016-13BE604A66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158787"/>
              </p:ext>
            </p:extLst>
          </p:nvPr>
        </p:nvGraphicFramePr>
        <p:xfrm>
          <a:off x="1015639" y="1752600"/>
          <a:ext cx="12598401" cy="42367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841500">
                  <a:extLst>
                    <a:ext uri="{9D8B030D-6E8A-4147-A177-3AD203B41FA5}">
                      <a16:colId xmlns:a16="http://schemas.microsoft.com/office/drawing/2014/main" val="111401775"/>
                    </a:ext>
                  </a:extLst>
                </a:gridCol>
                <a:gridCol w="1794933">
                  <a:extLst>
                    <a:ext uri="{9D8B030D-6E8A-4147-A177-3AD203B41FA5}">
                      <a16:colId xmlns:a16="http://schemas.microsoft.com/office/drawing/2014/main" val="3490529574"/>
                    </a:ext>
                  </a:extLst>
                </a:gridCol>
                <a:gridCol w="1794934">
                  <a:extLst>
                    <a:ext uri="{9D8B030D-6E8A-4147-A177-3AD203B41FA5}">
                      <a16:colId xmlns:a16="http://schemas.microsoft.com/office/drawing/2014/main" val="73862665"/>
                    </a:ext>
                  </a:extLst>
                </a:gridCol>
                <a:gridCol w="1794933">
                  <a:extLst>
                    <a:ext uri="{9D8B030D-6E8A-4147-A177-3AD203B41FA5}">
                      <a16:colId xmlns:a16="http://schemas.microsoft.com/office/drawing/2014/main" val="2072790306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1018438418"/>
                    </a:ext>
                  </a:extLst>
                </a:gridCol>
                <a:gridCol w="1790701">
                  <a:extLst>
                    <a:ext uri="{9D8B030D-6E8A-4147-A177-3AD203B41FA5}">
                      <a16:colId xmlns:a16="http://schemas.microsoft.com/office/drawing/2014/main" val="132111740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4182328302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Device 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Validation Requirements for SBL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Validation Requirements for </a:t>
                      </a:r>
                      <a:r>
                        <a:rPr lang="en-US" dirty="0" err="1"/>
                        <a:t>HSMRt</a:t>
                      </a:r>
                      <a:r>
                        <a:rPr lang="en-US" dirty="0"/>
                        <a:t>/SYSFW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42835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Certificate Verification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Image Integrity Protection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Image Decryption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Certificate Verification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Image Integrity Protection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Image Decryption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04888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HS-FS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Performed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Optional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Performed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Required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Required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Optional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18588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HS-SE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Required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Required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Optional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Required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Required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Optional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00046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Performed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Optional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Performed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Performed</a:t>
                      </a:r>
                    </a:p>
                    <a:p>
                      <a:pPr algn="ctr"/>
                      <a:r>
                        <a:rPr lang="en-US" dirty="0"/>
                        <a:t>(N/A in case of </a:t>
                      </a:r>
                      <a:r>
                        <a:rPr lang="en-US" dirty="0" err="1"/>
                        <a:t>HSMRt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Performed</a:t>
                      </a:r>
                    </a:p>
                    <a:p>
                      <a:pPr algn="ctr"/>
                      <a:r>
                        <a:rPr lang="en-US" dirty="0"/>
                        <a:t>(N/A in case of </a:t>
                      </a:r>
                      <a:r>
                        <a:rPr lang="en-US" dirty="0" err="1"/>
                        <a:t>HSMRt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Performed</a:t>
                      </a:r>
                    </a:p>
                    <a:p>
                      <a:pPr algn="ctr"/>
                      <a:r>
                        <a:rPr lang="en-US" dirty="0"/>
                        <a:t>(N/A in case of </a:t>
                      </a:r>
                      <a:r>
                        <a:rPr lang="en-US" dirty="0" err="1"/>
                        <a:t>HSMRt</a:t>
                      </a:r>
                      <a:r>
                        <a:rPr lang="en-US" dirty="0"/>
                        <a:t>)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3959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04727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CustomShape 1"/>
          <p:cNvSpPr/>
          <p:nvPr/>
        </p:nvSpPr>
        <p:spPr>
          <a:xfrm>
            <a:off x="3151440" y="64440"/>
            <a:ext cx="3105000" cy="7610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Target EVM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(Running SBL PCIE)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92" name="CustomShape 2"/>
          <p:cNvSpPr/>
          <p:nvPr/>
        </p:nvSpPr>
        <p:spPr>
          <a:xfrm>
            <a:off x="7867800" y="39960"/>
            <a:ext cx="3104640" cy="7610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Target EVM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(Running SBL PCIE HOST)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93" name="CustomShape 3"/>
          <p:cNvSpPr/>
          <p:nvPr/>
        </p:nvSpPr>
        <p:spPr>
          <a:xfrm>
            <a:off x="3566160" y="1560240"/>
            <a:ext cx="2255040" cy="6397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Initialize PCIe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94" name="CustomShape 4"/>
          <p:cNvSpPr/>
          <p:nvPr/>
        </p:nvSpPr>
        <p:spPr>
          <a:xfrm>
            <a:off x="8318160" y="1272240"/>
            <a:ext cx="2255040" cy="6397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Initialize PCIe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95" name="CustomShape 5"/>
          <p:cNvSpPr/>
          <p:nvPr/>
        </p:nvSpPr>
        <p:spPr>
          <a:xfrm>
            <a:off x="3566160" y="2640240"/>
            <a:ext cx="2255040" cy="6397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Configure ATU for receiving appimage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96" name="CustomShape 6"/>
          <p:cNvSpPr/>
          <p:nvPr/>
        </p:nvSpPr>
        <p:spPr>
          <a:xfrm>
            <a:off x="3566160" y="3756240"/>
            <a:ext cx="2255040" cy="8154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Notify host application ready to receive appimage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97" name="CustomShape 7"/>
          <p:cNvSpPr/>
          <p:nvPr/>
        </p:nvSpPr>
        <p:spPr>
          <a:xfrm>
            <a:off x="8318160" y="2640240"/>
            <a:ext cx="2255040" cy="6397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Transfer SBL PCIe 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98" name="CustomShape 8"/>
          <p:cNvSpPr/>
          <p:nvPr/>
        </p:nvSpPr>
        <p:spPr>
          <a:xfrm>
            <a:off x="8318160" y="4757760"/>
            <a:ext cx="2255040" cy="6397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Transfer application 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99" name="CustomShape 9"/>
          <p:cNvSpPr/>
          <p:nvPr/>
        </p:nvSpPr>
        <p:spPr>
          <a:xfrm>
            <a:off x="8318160" y="5664240"/>
            <a:ext cx="2255040" cy="8053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Notify target EVM offset to which image is send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00" name="CustomShape 10"/>
          <p:cNvSpPr/>
          <p:nvPr/>
        </p:nvSpPr>
        <p:spPr>
          <a:xfrm>
            <a:off x="8318160" y="6744240"/>
            <a:ext cx="2255040" cy="76716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Mark image transfer completion with “MAGIC WORD”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01" name="CustomShape 11"/>
          <p:cNvSpPr/>
          <p:nvPr/>
        </p:nvSpPr>
        <p:spPr>
          <a:xfrm>
            <a:off x="3566160" y="5052240"/>
            <a:ext cx="2255040" cy="107388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Authenticate and boot application on receiving the “MAGIC WORD”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02" name="Line 12"/>
          <p:cNvSpPr/>
          <p:nvPr/>
        </p:nvSpPr>
        <p:spPr>
          <a:xfrm>
            <a:off x="7132320" y="-216000"/>
            <a:ext cx="360" cy="786384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03" name="CustomShape 13"/>
          <p:cNvSpPr/>
          <p:nvPr/>
        </p:nvSpPr>
        <p:spPr>
          <a:xfrm>
            <a:off x="3200400" y="1247040"/>
            <a:ext cx="2925720" cy="1279800"/>
          </a:xfrm>
          <a:custGeom>
            <a:avLst/>
            <a:gdLst/>
            <a:ahLst/>
            <a:cxnLst/>
            <a:rect l="l" t="t" r="r" b="b"/>
            <a:pathLst>
              <a:path w="8130" h="3558">
                <a:moveTo>
                  <a:pt x="592" y="0"/>
                </a:moveTo>
                <a:cubicBezTo>
                  <a:pt x="296" y="0"/>
                  <a:pt x="0" y="296"/>
                  <a:pt x="0" y="592"/>
                </a:cubicBezTo>
                <a:lnTo>
                  <a:pt x="0" y="2964"/>
                </a:lnTo>
                <a:cubicBezTo>
                  <a:pt x="0" y="3260"/>
                  <a:pt x="296" y="3557"/>
                  <a:pt x="592" y="3557"/>
                </a:cubicBezTo>
                <a:lnTo>
                  <a:pt x="7536" y="3557"/>
                </a:lnTo>
                <a:cubicBezTo>
                  <a:pt x="7832" y="3557"/>
                  <a:pt x="8129" y="3260"/>
                  <a:pt x="8129" y="2964"/>
                </a:cubicBezTo>
                <a:lnTo>
                  <a:pt x="8129" y="592"/>
                </a:lnTo>
                <a:cubicBezTo>
                  <a:pt x="8129" y="296"/>
                  <a:pt x="7832" y="0"/>
                  <a:pt x="7536" y="0"/>
                </a:cubicBezTo>
                <a:lnTo>
                  <a:pt x="592" y="0"/>
                </a:lnTo>
              </a:path>
            </a:pathLst>
          </a:custGeom>
          <a:noFill/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04" name="TextShape 14"/>
          <p:cNvSpPr/>
          <p:nvPr/>
        </p:nvSpPr>
        <p:spPr>
          <a:xfrm>
            <a:off x="731520" y="1155600"/>
            <a:ext cx="2011320" cy="1554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Skipped if booting in PCIe boot mode. Use ROM configuration for PCIe instead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05" name="TextShape 15"/>
          <p:cNvSpPr/>
          <p:nvPr/>
        </p:nvSpPr>
        <p:spPr>
          <a:xfrm>
            <a:off x="10883520" y="903600"/>
            <a:ext cx="3106440" cy="136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Initialization and link training will happen with ROM if target boots in PCIe boot mode. Else link training happens with SBL PCIE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06" name="CustomShape 16"/>
          <p:cNvSpPr/>
          <p:nvPr/>
        </p:nvSpPr>
        <p:spPr>
          <a:xfrm>
            <a:off x="7952760" y="2327400"/>
            <a:ext cx="2925720" cy="1279800"/>
          </a:xfrm>
          <a:custGeom>
            <a:avLst/>
            <a:gdLst/>
            <a:ahLst/>
            <a:cxnLst/>
            <a:rect l="l" t="t" r="r" b="b"/>
            <a:pathLst>
              <a:path w="8130" h="3558">
                <a:moveTo>
                  <a:pt x="592" y="0"/>
                </a:moveTo>
                <a:cubicBezTo>
                  <a:pt x="296" y="0"/>
                  <a:pt x="0" y="296"/>
                  <a:pt x="0" y="592"/>
                </a:cubicBezTo>
                <a:lnTo>
                  <a:pt x="0" y="2964"/>
                </a:lnTo>
                <a:cubicBezTo>
                  <a:pt x="0" y="3260"/>
                  <a:pt x="296" y="3557"/>
                  <a:pt x="592" y="3557"/>
                </a:cubicBezTo>
                <a:lnTo>
                  <a:pt x="7536" y="3557"/>
                </a:lnTo>
                <a:cubicBezTo>
                  <a:pt x="7832" y="3557"/>
                  <a:pt x="8129" y="3260"/>
                  <a:pt x="8129" y="2964"/>
                </a:cubicBezTo>
                <a:lnTo>
                  <a:pt x="8129" y="592"/>
                </a:lnTo>
                <a:cubicBezTo>
                  <a:pt x="8129" y="296"/>
                  <a:pt x="7832" y="0"/>
                  <a:pt x="7536" y="0"/>
                </a:cubicBezTo>
                <a:lnTo>
                  <a:pt x="592" y="0"/>
                </a:lnTo>
              </a:path>
            </a:pathLst>
          </a:custGeom>
          <a:noFill/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07" name="CustomShape 17"/>
          <p:cNvSpPr/>
          <p:nvPr/>
        </p:nvSpPr>
        <p:spPr>
          <a:xfrm>
            <a:off x="3200760" y="1247400"/>
            <a:ext cx="2925720" cy="1279800"/>
          </a:xfrm>
          <a:custGeom>
            <a:avLst/>
            <a:gdLst/>
            <a:ahLst/>
            <a:cxnLst/>
            <a:rect l="l" t="t" r="r" b="b"/>
            <a:pathLst>
              <a:path w="8130" h="3558">
                <a:moveTo>
                  <a:pt x="592" y="0"/>
                </a:moveTo>
                <a:cubicBezTo>
                  <a:pt x="296" y="0"/>
                  <a:pt x="0" y="296"/>
                  <a:pt x="0" y="592"/>
                </a:cubicBezTo>
                <a:lnTo>
                  <a:pt x="0" y="2964"/>
                </a:lnTo>
                <a:cubicBezTo>
                  <a:pt x="0" y="3260"/>
                  <a:pt x="296" y="3557"/>
                  <a:pt x="592" y="3557"/>
                </a:cubicBezTo>
                <a:lnTo>
                  <a:pt x="7536" y="3557"/>
                </a:lnTo>
                <a:cubicBezTo>
                  <a:pt x="7832" y="3557"/>
                  <a:pt x="8129" y="3260"/>
                  <a:pt x="8129" y="2964"/>
                </a:cubicBezTo>
                <a:lnTo>
                  <a:pt x="8129" y="592"/>
                </a:lnTo>
                <a:cubicBezTo>
                  <a:pt x="8129" y="296"/>
                  <a:pt x="7832" y="0"/>
                  <a:pt x="7536" y="0"/>
                </a:cubicBezTo>
                <a:lnTo>
                  <a:pt x="592" y="0"/>
                </a:lnTo>
              </a:path>
            </a:pathLst>
          </a:custGeom>
          <a:noFill/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08" name="TextShape 18"/>
          <p:cNvSpPr/>
          <p:nvPr/>
        </p:nvSpPr>
        <p:spPr>
          <a:xfrm>
            <a:off x="10883520" y="2595600"/>
            <a:ext cx="3106440" cy="917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Happens only if target EVM is booting in PCIe boot mode.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09" name="CustomShape 19"/>
          <p:cNvSpPr/>
          <p:nvPr/>
        </p:nvSpPr>
        <p:spPr>
          <a:xfrm>
            <a:off x="8318160" y="3828240"/>
            <a:ext cx="2255040" cy="6397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Wait for notification from target EVM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10" name="Line 20"/>
          <p:cNvSpPr/>
          <p:nvPr/>
        </p:nvSpPr>
        <p:spPr>
          <a:xfrm>
            <a:off x="4663440" y="2200320"/>
            <a:ext cx="360" cy="43992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1" name="Line 21"/>
          <p:cNvSpPr/>
          <p:nvPr/>
        </p:nvSpPr>
        <p:spPr>
          <a:xfrm>
            <a:off x="4663440" y="3280320"/>
            <a:ext cx="360" cy="47592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2" name="Line 22"/>
          <p:cNvSpPr/>
          <p:nvPr/>
        </p:nvSpPr>
        <p:spPr>
          <a:xfrm>
            <a:off x="4663440" y="4572000"/>
            <a:ext cx="360" cy="48024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3" name="Line 23"/>
          <p:cNvSpPr/>
          <p:nvPr/>
        </p:nvSpPr>
        <p:spPr>
          <a:xfrm>
            <a:off x="9418320" y="1912320"/>
            <a:ext cx="360" cy="72792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4" name="Line 24"/>
          <p:cNvSpPr/>
          <p:nvPr/>
        </p:nvSpPr>
        <p:spPr>
          <a:xfrm>
            <a:off x="9418320" y="3280320"/>
            <a:ext cx="360" cy="54792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5" name="Line 25"/>
          <p:cNvSpPr/>
          <p:nvPr/>
        </p:nvSpPr>
        <p:spPr>
          <a:xfrm>
            <a:off x="9418320" y="4468320"/>
            <a:ext cx="360" cy="28656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6" name="Line 26"/>
          <p:cNvSpPr/>
          <p:nvPr/>
        </p:nvSpPr>
        <p:spPr>
          <a:xfrm>
            <a:off x="9418320" y="5404320"/>
            <a:ext cx="360" cy="25992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7" name="Line 27"/>
          <p:cNvSpPr/>
          <p:nvPr/>
        </p:nvSpPr>
        <p:spPr>
          <a:xfrm>
            <a:off x="9418320" y="6484320"/>
            <a:ext cx="360" cy="25992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8" name="Line 28"/>
          <p:cNvSpPr/>
          <p:nvPr/>
        </p:nvSpPr>
        <p:spPr>
          <a:xfrm>
            <a:off x="5821560" y="4114800"/>
            <a:ext cx="2496600" cy="36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9" name="Line 29"/>
          <p:cNvSpPr/>
          <p:nvPr/>
        </p:nvSpPr>
        <p:spPr>
          <a:xfrm flipH="1" flipV="1">
            <a:off x="5821560" y="5577840"/>
            <a:ext cx="2496600" cy="155448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Content Placeholder 8"/>
          <p:cNvPicPr/>
          <p:nvPr/>
        </p:nvPicPr>
        <p:blipFill>
          <a:blip r:embed="rId2"/>
          <a:stretch/>
        </p:blipFill>
        <p:spPr>
          <a:xfrm>
            <a:off x="2057400" y="1706400"/>
            <a:ext cx="10892520" cy="6126840"/>
          </a:xfrm>
          <a:prstGeom prst="rect">
            <a:avLst/>
          </a:prstGeom>
          <a:ln w="9360">
            <a:noFill/>
          </a:ln>
        </p:spPr>
      </p:pic>
      <p:sp>
        <p:nvSpPr>
          <p:cNvPr id="406" name="CustomShape 1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1329558D-8FCF-4C76-8BFA-EA1D893959FB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6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407" name="CustomShape 2"/>
          <p:cNvSpPr/>
          <p:nvPr/>
        </p:nvSpPr>
        <p:spPr>
          <a:xfrm>
            <a:off x="0" y="7391520"/>
            <a:ext cx="14629320" cy="8370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CustomShape 3"/>
          <p:cNvSpPr/>
          <p:nvPr/>
        </p:nvSpPr>
        <p:spPr>
          <a:xfrm>
            <a:off x="3983400" y="4501800"/>
            <a:ext cx="1101240" cy="1065600"/>
          </a:xfrm>
          <a:prstGeom prst="rect">
            <a:avLst/>
          </a:prstGeom>
          <a:noFill/>
          <a:ln w="38160"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4"/>
          <p:cNvSpPr/>
          <p:nvPr/>
        </p:nvSpPr>
        <p:spPr>
          <a:xfrm>
            <a:off x="3733920" y="1282320"/>
            <a:ext cx="347040" cy="53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5"/>
          <p:cNvSpPr/>
          <p:nvPr/>
        </p:nvSpPr>
        <p:spPr>
          <a:xfrm>
            <a:off x="3035160" y="4952880"/>
            <a:ext cx="913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CustomShape 6"/>
          <p:cNvSpPr/>
          <p:nvPr/>
        </p:nvSpPr>
        <p:spPr>
          <a:xfrm>
            <a:off x="4513320" y="610920"/>
            <a:ext cx="107856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UART to USB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12" name="CustomShape 7"/>
          <p:cNvSpPr/>
          <p:nvPr/>
        </p:nvSpPr>
        <p:spPr>
          <a:xfrm>
            <a:off x="2887920" y="675720"/>
            <a:ext cx="105948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JTAG XDS110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13" name="CustomShape 8"/>
          <p:cNvSpPr/>
          <p:nvPr/>
        </p:nvSpPr>
        <p:spPr>
          <a:xfrm>
            <a:off x="1679400" y="4573440"/>
            <a:ext cx="132120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 MODE SW2 (0-7)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14" name="CustomShape 9"/>
          <p:cNvSpPr/>
          <p:nvPr/>
        </p:nvSpPr>
        <p:spPr>
          <a:xfrm flipH="1">
            <a:off x="6274080" y="1349640"/>
            <a:ext cx="277200" cy="422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10"/>
          <p:cNvSpPr/>
          <p:nvPr/>
        </p:nvSpPr>
        <p:spPr>
          <a:xfrm>
            <a:off x="6141600" y="488160"/>
            <a:ext cx="112680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Power supply (5V, 3A)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16" name="CustomShape 11"/>
          <p:cNvSpPr/>
          <p:nvPr/>
        </p:nvSpPr>
        <p:spPr>
          <a:xfrm flipH="1">
            <a:off x="4915800" y="1279440"/>
            <a:ext cx="126720" cy="535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CustomShape 12"/>
          <p:cNvSpPr/>
          <p:nvPr/>
        </p:nvSpPr>
        <p:spPr>
          <a:xfrm>
            <a:off x="3983400" y="5643720"/>
            <a:ext cx="1101240" cy="1065600"/>
          </a:xfrm>
          <a:prstGeom prst="rect">
            <a:avLst/>
          </a:prstGeom>
          <a:noFill/>
          <a:ln w="38160"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8" name="CustomShape 13"/>
          <p:cNvSpPr/>
          <p:nvPr/>
        </p:nvSpPr>
        <p:spPr>
          <a:xfrm>
            <a:off x="1679400" y="5740200"/>
            <a:ext cx="137772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 MODE SW3 (8-15)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19" name="CustomShape 14"/>
          <p:cNvSpPr/>
          <p:nvPr/>
        </p:nvSpPr>
        <p:spPr>
          <a:xfrm>
            <a:off x="3001680" y="6172200"/>
            <a:ext cx="913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ustomShape 1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02CB4B17-C46C-4AD1-8817-90ABEE861AD7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7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421" name="Picture 2"/>
          <p:cNvPicPr/>
          <p:nvPr/>
        </p:nvPicPr>
        <p:blipFill>
          <a:blip r:embed="rId2"/>
          <a:srcRect l="4023" t="5413" r="27526" b="12201"/>
          <a:stretch/>
        </p:blipFill>
        <p:spPr>
          <a:xfrm rot="5400000">
            <a:off x="2134440" y="75960"/>
            <a:ext cx="2589840" cy="4113720"/>
          </a:xfrm>
          <a:prstGeom prst="rect">
            <a:avLst/>
          </a:prstGeom>
          <a:ln w="0">
            <a:noFill/>
          </a:ln>
        </p:spPr>
      </p:pic>
      <p:grpSp>
        <p:nvGrpSpPr>
          <p:cNvPr id="422" name="Group 2"/>
          <p:cNvGrpSpPr/>
          <p:nvPr/>
        </p:nvGrpSpPr>
        <p:grpSpPr>
          <a:xfrm>
            <a:off x="3642480" y="1828800"/>
            <a:ext cx="1675440" cy="456120"/>
            <a:chOff x="3642480" y="1828800"/>
            <a:chExt cx="1675440" cy="456120"/>
          </a:xfrm>
        </p:grpSpPr>
        <p:sp>
          <p:nvSpPr>
            <p:cNvPr id="423" name="CustomShape 3"/>
            <p:cNvSpPr/>
            <p:nvPr/>
          </p:nvSpPr>
          <p:spPr>
            <a:xfrm>
              <a:off x="3642480" y="1828800"/>
              <a:ext cx="1675440" cy="456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424" name="CustomShape 4"/>
            <p:cNvSpPr/>
            <p:nvPr/>
          </p:nvSpPr>
          <p:spPr>
            <a:xfrm>
              <a:off x="5105520" y="190512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5" name="CustomShape 5"/>
            <p:cNvSpPr/>
            <p:nvPr/>
          </p:nvSpPr>
          <p:spPr>
            <a:xfrm>
              <a:off x="4892040" y="190512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6" name="CustomShape 6"/>
            <p:cNvSpPr/>
            <p:nvPr/>
          </p:nvSpPr>
          <p:spPr>
            <a:xfrm>
              <a:off x="4686120" y="205740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7" name="CustomShape 7"/>
            <p:cNvSpPr/>
            <p:nvPr/>
          </p:nvSpPr>
          <p:spPr>
            <a:xfrm>
              <a:off x="4469040" y="190512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8" name="CustomShape 8"/>
            <p:cNvSpPr/>
            <p:nvPr/>
          </p:nvSpPr>
          <p:spPr>
            <a:xfrm>
              <a:off x="4257720" y="190512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9" name="CustomShape 9"/>
            <p:cNvSpPr/>
            <p:nvPr/>
          </p:nvSpPr>
          <p:spPr>
            <a:xfrm>
              <a:off x="4050000" y="190512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0" name="CustomShape 10"/>
            <p:cNvSpPr/>
            <p:nvPr/>
          </p:nvSpPr>
          <p:spPr>
            <a:xfrm>
              <a:off x="3870000" y="205740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1" name="CustomShape 11"/>
            <p:cNvSpPr/>
            <p:nvPr/>
          </p:nvSpPr>
          <p:spPr>
            <a:xfrm>
              <a:off x="3684240" y="205740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32" name="Group 12"/>
          <p:cNvGrpSpPr/>
          <p:nvPr/>
        </p:nvGrpSpPr>
        <p:grpSpPr>
          <a:xfrm>
            <a:off x="1703160" y="1828800"/>
            <a:ext cx="1675440" cy="456120"/>
            <a:chOff x="1703160" y="1828800"/>
            <a:chExt cx="1675440" cy="456120"/>
          </a:xfrm>
        </p:grpSpPr>
        <p:sp>
          <p:nvSpPr>
            <p:cNvPr id="433" name="CustomShape 13"/>
            <p:cNvSpPr/>
            <p:nvPr/>
          </p:nvSpPr>
          <p:spPr>
            <a:xfrm>
              <a:off x="1703160" y="1828800"/>
              <a:ext cx="1675440" cy="456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434" name="CustomShape 14"/>
            <p:cNvSpPr/>
            <p:nvPr/>
          </p:nvSpPr>
          <p:spPr>
            <a:xfrm>
              <a:off x="3165480" y="190512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5" name="CustomShape 15"/>
            <p:cNvSpPr/>
            <p:nvPr/>
          </p:nvSpPr>
          <p:spPr>
            <a:xfrm>
              <a:off x="2978640" y="205344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6" name="CustomShape 16"/>
            <p:cNvSpPr/>
            <p:nvPr/>
          </p:nvSpPr>
          <p:spPr>
            <a:xfrm>
              <a:off x="2746440" y="190512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7" name="CustomShape 17"/>
            <p:cNvSpPr/>
            <p:nvPr/>
          </p:nvSpPr>
          <p:spPr>
            <a:xfrm>
              <a:off x="2529720" y="190512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8" name="CustomShape 18"/>
            <p:cNvSpPr/>
            <p:nvPr/>
          </p:nvSpPr>
          <p:spPr>
            <a:xfrm>
              <a:off x="2318400" y="205344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9" name="CustomShape 19"/>
            <p:cNvSpPr/>
            <p:nvPr/>
          </p:nvSpPr>
          <p:spPr>
            <a:xfrm>
              <a:off x="2110680" y="205344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0" name="CustomShape 20"/>
            <p:cNvSpPr/>
            <p:nvPr/>
          </p:nvSpPr>
          <p:spPr>
            <a:xfrm>
              <a:off x="1930680" y="205740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1" name="CustomShape 21"/>
            <p:cNvSpPr/>
            <p:nvPr/>
          </p:nvSpPr>
          <p:spPr>
            <a:xfrm>
              <a:off x="1744920" y="205740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42" name="Group 22"/>
          <p:cNvGrpSpPr/>
          <p:nvPr/>
        </p:nvGrpSpPr>
        <p:grpSpPr>
          <a:xfrm>
            <a:off x="1336680" y="3505320"/>
            <a:ext cx="4197960" cy="1086480"/>
            <a:chOff x="1336680" y="3505320"/>
            <a:chExt cx="4197960" cy="1086480"/>
          </a:xfrm>
        </p:grpSpPr>
        <p:sp>
          <p:nvSpPr>
            <p:cNvPr id="443" name="CustomShape 23"/>
            <p:cNvSpPr/>
            <p:nvPr/>
          </p:nvSpPr>
          <p:spPr>
            <a:xfrm>
              <a:off x="3554640" y="3505320"/>
              <a:ext cx="198000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0:7 (SW2)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444" name="CustomShape 24"/>
            <p:cNvSpPr/>
            <p:nvPr/>
          </p:nvSpPr>
          <p:spPr>
            <a:xfrm>
              <a:off x="1336680" y="3527280"/>
              <a:ext cx="198000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8:15 (SW3)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445" name="CustomShape 25"/>
            <p:cNvSpPr/>
            <p:nvPr/>
          </p:nvSpPr>
          <p:spPr>
            <a:xfrm>
              <a:off x="2405160" y="4227840"/>
              <a:ext cx="225288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UART BOOT MODE</a:t>
              </a:r>
              <a:endParaRPr lang="en-IN" sz="1800" b="0" strike="noStrike" spc="-1">
                <a:latin typeface="Arial"/>
              </a:endParaRPr>
            </a:p>
          </p:txBody>
        </p:sp>
      </p:grpSp>
      <p:pic>
        <p:nvPicPr>
          <p:cNvPr id="446" name="Picture 29"/>
          <p:cNvPicPr/>
          <p:nvPr/>
        </p:nvPicPr>
        <p:blipFill>
          <a:blip r:embed="rId2"/>
          <a:srcRect l="4023" t="5413" r="27526" b="12201"/>
          <a:stretch/>
        </p:blipFill>
        <p:spPr>
          <a:xfrm rot="5400000">
            <a:off x="8527680" y="72360"/>
            <a:ext cx="2589840" cy="4113720"/>
          </a:xfrm>
          <a:prstGeom prst="rect">
            <a:avLst/>
          </a:prstGeom>
          <a:ln w="0">
            <a:noFill/>
          </a:ln>
        </p:spPr>
      </p:pic>
      <p:grpSp>
        <p:nvGrpSpPr>
          <p:cNvPr id="447" name="Group 26"/>
          <p:cNvGrpSpPr/>
          <p:nvPr/>
        </p:nvGrpSpPr>
        <p:grpSpPr>
          <a:xfrm>
            <a:off x="10009800" y="1824840"/>
            <a:ext cx="1675440" cy="456120"/>
            <a:chOff x="10009800" y="1824840"/>
            <a:chExt cx="1675440" cy="456120"/>
          </a:xfrm>
        </p:grpSpPr>
        <p:sp>
          <p:nvSpPr>
            <p:cNvPr id="448" name="CustomShape 27"/>
            <p:cNvSpPr/>
            <p:nvPr/>
          </p:nvSpPr>
          <p:spPr>
            <a:xfrm>
              <a:off x="10009800" y="1824840"/>
              <a:ext cx="1675440" cy="456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449" name="CustomShape 28"/>
            <p:cNvSpPr/>
            <p:nvPr/>
          </p:nvSpPr>
          <p:spPr>
            <a:xfrm>
              <a:off x="11472840" y="190116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0" name="CustomShape 29"/>
            <p:cNvSpPr/>
            <p:nvPr/>
          </p:nvSpPr>
          <p:spPr>
            <a:xfrm>
              <a:off x="11259360" y="190116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1" name="CustomShape 30"/>
            <p:cNvSpPr/>
            <p:nvPr/>
          </p:nvSpPr>
          <p:spPr>
            <a:xfrm>
              <a:off x="11053800" y="205344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2" name="CustomShape 31"/>
            <p:cNvSpPr/>
            <p:nvPr/>
          </p:nvSpPr>
          <p:spPr>
            <a:xfrm>
              <a:off x="10859400" y="205344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3" name="CustomShape 32"/>
            <p:cNvSpPr/>
            <p:nvPr/>
          </p:nvSpPr>
          <p:spPr>
            <a:xfrm>
              <a:off x="10625040" y="190116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4" name="CustomShape 33"/>
            <p:cNvSpPr/>
            <p:nvPr/>
          </p:nvSpPr>
          <p:spPr>
            <a:xfrm>
              <a:off x="10417320" y="190116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5" name="CustomShape 34"/>
            <p:cNvSpPr/>
            <p:nvPr/>
          </p:nvSpPr>
          <p:spPr>
            <a:xfrm>
              <a:off x="10213560" y="190116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6" name="CustomShape 35"/>
            <p:cNvSpPr/>
            <p:nvPr/>
          </p:nvSpPr>
          <p:spPr>
            <a:xfrm>
              <a:off x="10051560" y="205344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57" name="Group 36"/>
          <p:cNvGrpSpPr/>
          <p:nvPr/>
        </p:nvGrpSpPr>
        <p:grpSpPr>
          <a:xfrm>
            <a:off x="8032320" y="1824840"/>
            <a:ext cx="1675440" cy="456120"/>
            <a:chOff x="8032320" y="1824840"/>
            <a:chExt cx="1675440" cy="456120"/>
          </a:xfrm>
        </p:grpSpPr>
        <p:sp>
          <p:nvSpPr>
            <p:cNvPr id="458" name="CustomShape 37"/>
            <p:cNvSpPr/>
            <p:nvPr/>
          </p:nvSpPr>
          <p:spPr>
            <a:xfrm>
              <a:off x="8032320" y="1824840"/>
              <a:ext cx="1675440" cy="456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459" name="CustomShape 38"/>
            <p:cNvSpPr/>
            <p:nvPr/>
          </p:nvSpPr>
          <p:spPr>
            <a:xfrm>
              <a:off x="9505800" y="204984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0" name="CustomShape 39"/>
            <p:cNvSpPr/>
            <p:nvPr/>
          </p:nvSpPr>
          <p:spPr>
            <a:xfrm>
              <a:off x="9306360" y="188604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1" name="CustomShape 40"/>
            <p:cNvSpPr/>
            <p:nvPr/>
          </p:nvSpPr>
          <p:spPr>
            <a:xfrm>
              <a:off x="9073440" y="204984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2" name="CustomShape 41"/>
            <p:cNvSpPr/>
            <p:nvPr/>
          </p:nvSpPr>
          <p:spPr>
            <a:xfrm>
              <a:off x="8858160" y="204984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3" name="CustomShape 42"/>
            <p:cNvSpPr/>
            <p:nvPr/>
          </p:nvSpPr>
          <p:spPr>
            <a:xfrm>
              <a:off x="8647920" y="204984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4" name="CustomShape 43"/>
            <p:cNvSpPr/>
            <p:nvPr/>
          </p:nvSpPr>
          <p:spPr>
            <a:xfrm>
              <a:off x="8463960" y="204984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5" name="CustomShape 44"/>
            <p:cNvSpPr/>
            <p:nvPr/>
          </p:nvSpPr>
          <p:spPr>
            <a:xfrm>
              <a:off x="8260200" y="205344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6" name="CustomShape 45"/>
            <p:cNvSpPr/>
            <p:nvPr/>
          </p:nvSpPr>
          <p:spPr>
            <a:xfrm>
              <a:off x="8074440" y="205344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67" name="Group 46"/>
          <p:cNvGrpSpPr/>
          <p:nvPr/>
        </p:nvGrpSpPr>
        <p:grpSpPr>
          <a:xfrm>
            <a:off x="7680600" y="3515760"/>
            <a:ext cx="4197960" cy="1086480"/>
            <a:chOff x="7680600" y="3515760"/>
            <a:chExt cx="4197960" cy="1086480"/>
          </a:xfrm>
        </p:grpSpPr>
        <p:sp>
          <p:nvSpPr>
            <p:cNvPr id="468" name="CustomShape 47"/>
            <p:cNvSpPr/>
            <p:nvPr/>
          </p:nvSpPr>
          <p:spPr>
            <a:xfrm>
              <a:off x="9898560" y="3515760"/>
              <a:ext cx="198000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0:7 (SW2)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469" name="CustomShape 48"/>
            <p:cNvSpPr/>
            <p:nvPr/>
          </p:nvSpPr>
          <p:spPr>
            <a:xfrm>
              <a:off x="7680600" y="3537720"/>
              <a:ext cx="198000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8:15 (SW3)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470" name="CustomShape 49"/>
            <p:cNvSpPr/>
            <p:nvPr/>
          </p:nvSpPr>
          <p:spPr>
            <a:xfrm>
              <a:off x="8748000" y="4238280"/>
              <a:ext cx="21859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OSPI BOOT MODE</a:t>
              </a:r>
              <a:endParaRPr lang="en-IN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CustomShape 1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E40B22A4-FAD0-4153-B680-125C2FF75160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8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472" name="Picture 2"/>
          <p:cNvPicPr/>
          <p:nvPr/>
        </p:nvPicPr>
        <p:blipFill>
          <a:blip r:embed="rId2"/>
          <a:srcRect l="4023" t="5413" r="27526" b="12201"/>
          <a:stretch/>
        </p:blipFill>
        <p:spPr>
          <a:xfrm rot="5400000">
            <a:off x="2363040" y="152280"/>
            <a:ext cx="2589840" cy="4113720"/>
          </a:xfrm>
          <a:prstGeom prst="rect">
            <a:avLst/>
          </a:prstGeom>
          <a:ln w="0">
            <a:noFill/>
          </a:ln>
        </p:spPr>
      </p:pic>
      <p:grpSp>
        <p:nvGrpSpPr>
          <p:cNvPr id="473" name="Group 2"/>
          <p:cNvGrpSpPr/>
          <p:nvPr/>
        </p:nvGrpSpPr>
        <p:grpSpPr>
          <a:xfrm>
            <a:off x="3886200" y="1905120"/>
            <a:ext cx="1675440" cy="456120"/>
            <a:chOff x="3886200" y="1905120"/>
            <a:chExt cx="1675440" cy="456120"/>
          </a:xfrm>
        </p:grpSpPr>
        <p:sp>
          <p:nvSpPr>
            <p:cNvPr id="474" name="CustomShape 3"/>
            <p:cNvSpPr/>
            <p:nvPr/>
          </p:nvSpPr>
          <p:spPr>
            <a:xfrm>
              <a:off x="3886200" y="1905120"/>
              <a:ext cx="1675440" cy="456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475" name="CustomShape 4"/>
            <p:cNvSpPr/>
            <p:nvPr/>
          </p:nvSpPr>
          <p:spPr>
            <a:xfrm>
              <a:off x="5349240" y="198108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6" name="CustomShape 5"/>
            <p:cNvSpPr/>
            <p:nvPr/>
          </p:nvSpPr>
          <p:spPr>
            <a:xfrm>
              <a:off x="5135760" y="198108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7" name="CustomShape 6"/>
            <p:cNvSpPr/>
            <p:nvPr/>
          </p:nvSpPr>
          <p:spPr>
            <a:xfrm>
              <a:off x="4930200" y="213372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8" name="CustomShape 7"/>
            <p:cNvSpPr/>
            <p:nvPr/>
          </p:nvSpPr>
          <p:spPr>
            <a:xfrm>
              <a:off x="4724280" y="213372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9" name="CustomShape 8"/>
            <p:cNvSpPr/>
            <p:nvPr/>
          </p:nvSpPr>
          <p:spPr>
            <a:xfrm>
              <a:off x="4525200" y="214488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0" name="CustomShape 9"/>
            <p:cNvSpPr/>
            <p:nvPr/>
          </p:nvSpPr>
          <p:spPr>
            <a:xfrm>
              <a:off x="4318200" y="214488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1" name="CustomShape 10"/>
            <p:cNvSpPr/>
            <p:nvPr/>
          </p:nvSpPr>
          <p:spPr>
            <a:xfrm>
              <a:off x="4126680" y="198108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2" name="CustomShape 11"/>
            <p:cNvSpPr/>
            <p:nvPr/>
          </p:nvSpPr>
          <p:spPr>
            <a:xfrm>
              <a:off x="3927240" y="198108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83" name="Group 12"/>
          <p:cNvGrpSpPr/>
          <p:nvPr/>
        </p:nvGrpSpPr>
        <p:grpSpPr>
          <a:xfrm>
            <a:off x="1881000" y="1905120"/>
            <a:ext cx="1675440" cy="456120"/>
            <a:chOff x="1881000" y="1905120"/>
            <a:chExt cx="1675440" cy="456120"/>
          </a:xfrm>
        </p:grpSpPr>
        <p:sp>
          <p:nvSpPr>
            <p:cNvPr id="484" name="CustomShape 13"/>
            <p:cNvSpPr/>
            <p:nvPr/>
          </p:nvSpPr>
          <p:spPr>
            <a:xfrm>
              <a:off x="1881000" y="1905120"/>
              <a:ext cx="1675440" cy="456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485" name="CustomShape 14"/>
            <p:cNvSpPr/>
            <p:nvPr/>
          </p:nvSpPr>
          <p:spPr>
            <a:xfrm>
              <a:off x="3342960" y="214488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6" name="CustomShape 15"/>
            <p:cNvSpPr/>
            <p:nvPr/>
          </p:nvSpPr>
          <p:spPr>
            <a:xfrm>
              <a:off x="3130920" y="198108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7" name="CustomShape 16"/>
            <p:cNvSpPr/>
            <p:nvPr/>
          </p:nvSpPr>
          <p:spPr>
            <a:xfrm>
              <a:off x="2913840" y="198108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8" name="CustomShape 17"/>
            <p:cNvSpPr/>
            <p:nvPr/>
          </p:nvSpPr>
          <p:spPr>
            <a:xfrm>
              <a:off x="2707920" y="213372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9" name="CustomShape 18"/>
            <p:cNvSpPr/>
            <p:nvPr/>
          </p:nvSpPr>
          <p:spPr>
            <a:xfrm>
              <a:off x="2496600" y="198108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0" name="CustomShape 19"/>
            <p:cNvSpPr/>
            <p:nvPr/>
          </p:nvSpPr>
          <p:spPr>
            <a:xfrm>
              <a:off x="2288880" y="198108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1" name="CustomShape 20"/>
            <p:cNvSpPr/>
            <p:nvPr/>
          </p:nvSpPr>
          <p:spPr>
            <a:xfrm>
              <a:off x="2108880" y="213372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2" name="CustomShape 21"/>
            <p:cNvSpPr/>
            <p:nvPr/>
          </p:nvSpPr>
          <p:spPr>
            <a:xfrm>
              <a:off x="1923120" y="213372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93" name="Group 22"/>
          <p:cNvGrpSpPr/>
          <p:nvPr/>
        </p:nvGrpSpPr>
        <p:grpSpPr>
          <a:xfrm>
            <a:off x="1600200" y="3562200"/>
            <a:ext cx="4197960" cy="1086480"/>
            <a:chOff x="1600200" y="3562200"/>
            <a:chExt cx="4197960" cy="1086480"/>
          </a:xfrm>
        </p:grpSpPr>
        <p:sp>
          <p:nvSpPr>
            <p:cNvPr id="494" name="CustomShape 23"/>
            <p:cNvSpPr/>
            <p:nvPr/>
          </p:nvSpPr>
          <p:spPr>
            <a:xfrm>
              <a:off x="3818160" y="3562200"/>
              <a:ext cx="198000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0:7 (SW2)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495" name="CustomShape 24"/>
            <p:cNvSpPr/>
            <p:nvPr/>
          </p:nvSpPr>
          <p:spPr>
            <a:xfrm>
              <a:off x="1600200" y="3584160"/>
              <a:ext cx="198000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8:15 (SW3)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496" name="CustomShape 25"/>
            <p:cNvSpPr/>
            <p:nvPr/>
          </p:nvSpPr>
          <p:spPr>
            <a:xfrm>
              <a:off x="2667240" y="4284720"/>
              <a:ext cx="195588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SD BOOT MODE</a:t>
              </a:r>
              <a:endParaRPr lang="en-IN" sz="1800" b="0" strike="noStrike" spc="-1">
                <a:latin typeface="Arial"/>
              </a:endParaRPr>
            </a:p>
          </p:txBody>
        </p:sp>
      </p:grpSp>
      <p:pic>
        <p:nvPicPr>
          <p:cNvPr id="497" name="Picture 27"/>
          <p:cNvPicPr/>
          <p:nvPr/>
        </p:nvPicPr>
        <p:blipFill>
          <a:blip r:embed="rId2"/>
          <a:srcRect l="4023" t="5413" r="27526" b="12201"/>
          <a:stretch/>
        </p:blipFill>
        <p:spPr>
          <a:xfrm rot="5400000">
            <a:off x="8566560" y="87480"/>
            <a:ext cx="2589840" cy="4113720"/>
          </a:xfrm>
          <a:prstGeom prst="rect">
            <a:avLst/>
          </a:prstGeom>
          <a:ln w="0">
            <a:noFill/>
          </a:ln>
        </p:spPr>
      </p:pic>
      <p:grpSp>
        <p:nvGrpSpPr>
          <p:cNvPr id="498" name="Group 26"/>
          <p:cNvGrpSpPr/>
          <p:nvPr/>
        </p:nvGrpSpPr>
        <p:grpSpPr>
          <a:xfrm>
            <a:off x="8077320" y="1843920"/>
            <a:ext cx="1675440" cy="456120"/>
            <a:chOff x="8077320" y="1843920"/>
            <a:chExt cx="1675440" cy="456120"/>
          </a:xfrm>
        </p:grpSpPr>
        <p:sp>
          <p:nvSpPr>
            <p:cNvPr id="499" name="CustomShape 27"/>
            <p:cNvSpPr/>
            <p:nvPr/>
          </p:nvSpPr>
          <p:spPr>
            <a:xfrm>
              <a:off x="8077320" y="1843920"/>
              <a:ext cx="1675440" cy="456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00" name="CustomShape 28"/>
            <p:cNvSpPr/>
            <p:nvPr/>
          </p:nvSpPr>
          <p:spPr>
            <a:xfrm>
              <a:off x="9550800" y="206892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1" name="CustomShape 29"/>
            <p:cNvSpPr/>
            <p:nvPr/>
          </p:nvSpPr>
          <p:spPr>
            <a:xfrm>
              <a:off x="9363960" y="208404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2" name="CustomShape 30"/>
            <p:cNvSpPr/>
            <p:nvPr/>
          </p:nvSpPr>
          <p:spPr>
            <a:xfrm>
              <a:off x="9118440" y="206892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3" name="CustomShape 31"/>
            <p:cNvSpPr/>
            <p:nvPr/>
          </p:nvSpPr>
          <p:spPr>
            <a:xfrm>
              <a:off x="8903160" y="206892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4" name="CustomShape 32"/>
            <p:cNvSpPr/>
            <p:nvPr/>
          </p:nvSpPr>
          <p:spPr>
            <a:xfrm>
              <a:off x="8692560" y="206892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5" name="CustomShape 33"/>
            <p:cNvSpPr/>
            <p:nvPr/>
          </p:nvSpPr>
          <p:spPr>
            <a:xfrm>
              <a:off x="8508600" y="206892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6" name="CustomShape 34"/>
            <p:cNvSpPr/>
            <p:nvPr/>
          </p:nvSpPr>
          <p:spPr>
            <a:xfrm>
              <a:off x="8304840" y="207252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7" name="CustomShape 35"/>
            <p:cNvSpPr/>
            <p:nvPr/>
          </p:nvSpPr>
          <p:spPr>
            <a:xfrm>
              <a:off x="8119080" y="207252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08" name="Group 36"/>
          <p:cNvGrpSpPr/>
          <p:nvPr/>
        </p:nvGrpSpPr>
        <p:grpSpPr>
          <a:xfrm>
            <a:off x="10148760" y="1841400"/>
            <a:ext cx="1675440" cy="456120"/>
            <a:chOff x="10148760" y="1841400"/>
            <a:chExt cx="1675440" cy="456120"/>
          </a:xfrm>
        </p:grpSpPr>
        <p:sp>
          <p:nvSpPr>
            <p:cNvPr id="509" name="CustomShape 37"/>
            <p:cNvSpPr/>
            <p:nvPr/>
          </p:nvSpPr>
          <p:spPr>
            <a:xfrm rot="10800000">
              <a:off x="10148760" y="1841400"/>
              <a:ext cx="1675440" cy="456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10" name="CustomShape 38"/>
            <p:cNvSpPr/>
            <p:nvPr/>
          </p:nvSpPr>
          <p:spPr>
            <a:xfrm rot="10800000">
              <a:off x="10199520" y="192132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1" name="CustomShape 39"/>
            <p:cNvSpPr/>
            <p:nvPr/>
          </p:nvSpPr>
          <p:spPr>
            <a:xfrm rot="10800000">
              <a:off x="10421640" y="193680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2" name="CustomShape 40"/>
            <p:cNvSpPr/>
            <p:nvPr/>
          </p:nvSpPr>
          <p:spPr>
            <a:xfrm rot="10800000">
              <a:off x="10632240" y="192132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3" name="CustomShape 41"/>
            <p:cNvSpPr/>
            <p:nvPr/>
          </p:nvSpPr>
          <p:spPr>
            <a:xfrm rot="10800000">
              <a:off x="10847160" y="192132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4" name="CustomShape 42"/>
            <p:cNvSpPr/>
            <p:nvPr/>
          </p:nvSpPr>
          <p:spPr>
            <a:xfrm rot="10800000">
              <a:off x="11057760" y="192132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5" name="CustomShape 43"/>
            <p:cNvSpPr/>
            <p:nvPr/>
          </p:nvSpPr>
          <p:spPr>
            <a:xfrm rot="10800000">
              <a:off x="11251800" y="209664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6" name="CustomShape 44"/>
            <p:cNvSpPr/>
            <p:nvPr/>
          </p:nvSpPr>
          <p:spPr>
            <a:xfrm rot="10800000">
              <a:off x="11445480" y="191772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7" name="CustomShape 45"/>
            <p:cNvSpPr/>
            <p:nvPr/>
          </p:nvSpPr>
          <p:spPr>
            <a:xfrm rot="10800000">
              <a:off x="11631240" y="191772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18" name="Group 46"/>
          <p:cNvGrpSpPr/>
          <p:nvPr/>
        </p:nvGrpSpPr>
        <p:grpSpPr>
          <a:xfrm>
            <a:off x="7719480" y="3697200"/>
            <a:ext cx="4197960" cy="1086480"/>
            <a:chOff x="7719480" y="3697200"/>
            <a:chExt cx="4197960" cy="1086480"/>
          </a:xfrm>
        </p:grpSpPr>
        <p:sp>
          <p:nvSpPr>
            <p:cNvPr id="519" name="CustomShape 47"/>
            <p:cNvSpPr/>
            <p:nvPr/>
          </p:nvSpPr>
          <p:spPr>
            <a:xfrm>
              <a:off x="9937440" y="3697200"/>
              <a:ext cx="198000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0:7 (SW2)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20" name="CustomShape 48"/>
            <p:cNvSpPr/>
            <p:nvPr/>
          </p:nvSpPr>
          <p:spPr>
            <a:xfrm>
              <a:off x="7719480" y="3719160"/>
              <a:ext cx="198000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8:15 (SW3)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21" name="CustomShape 49"/>
            <p:cNvSpPr/>
            <p:nvPr/>
          </p:nvSpPr>
          <p:spPr>
            <a:xfrm>
              <a:off x="8786520" y="4419720"/>
              <a:ext cx="19818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NO BOOT MODE</a:t>
              </a:r>
              <a:endParaRPr lang="en-IN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CustomShape 1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C91CF858-638D-4524-9914-E5622EC1BD32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9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523" name="Picture 2"/>
          <p:cNvPicPr/>
          <p:nvPr/>
        </p:nvPicPr>
        <p:blipFill>
          <a:blip r:embed="rId2"/>
          <a:srcRect l="4023" t="5413" r="27526" b="12201"/>
          <a:stretch/>
        </p:blipFill>
        <p:spPr>
          <a:xfrm rot="5400000">
            <a:off x="5673960" y="609480"/>
            <a:ext cx="2589840" cy="4113720"/>
          </a:xfrm>
          <a:prstGeom prst="rect">
            <a:avLst/>
          </a:prstGeom>
          <a:ln w="0">
            <a:noFill/>
          </a:ln>
        </p:spPr>
      </p:pic>
      <p:grpSp>
        <p:nvGrpSpPr>
          <p:cNvPr id="524" name="Group 2"/>
          <p:cNvGrpSpPr/>
          <p:nvPr/>
        </p:nvGrpSpPr>
        <p:grpSpPr>
          <a:xfrm>
            <a:off x="7163640" y="2363400"/>
            <a:ext cx="1675440" cy="456120"/>
            <a:chOff x="7163640" y="2363400"/>
            <a:chExt cx="1675440" cy="456120"/>
          </a:xfrm>
        </p:grpSpPr>
        <p:sp>
          <p:nvSpPr>
            <p:cNvPr id="525" name="CustomShape 3"/>
            <p:cNvSpPr/>
            <p:nvPr/>
          </p:nvSpPr>
          <p:spPr>
            <a:xfrm rot="10800000">
              <a:off x="7163640" y="2363400"/>
              <a:ext cx="1675440" cy="456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26" name="CustomShape 4"/>
            <p:cNvSpPr/>
            <p:nvPr/>
          </p:nvSpPr>
          <p:spPr>
            <a:xfrm rot="10800000">
              <a:off x="7226280" y="258804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7" name="CustomShape 5"/>
            <p:cNvSpPr/>
            <p:nvPr/>
          </p:nvSpPr>
          <p:spPr>
            <a:xfrm rot="10800000">
              <a:off x="7441200" y="241308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8" name="CustomShape 6"/>
            <p:cNvSpPr/>
            <p:nvPr/>
          </p:nvSpPr>
          <p:spPr>
            <a:xfrm rot="10800000">
              <a:off x="7655400" y="259200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9" name="CustomShape 7"/>
            <p:cNvSpPr/>
            <p:nvPr/>
          </p:nvSpPr>
          <p:spPr>
            <a:xfrm rot="10800000">
              <a:off x="7860240" y="259200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0" name="CustomShape 8"/>
            <p:cNvSpPr/>
            <p:nvPr/>
          </p:nvSpPr>
          <p:spPr>
            <a:xfrm rot="10800000">
              <a:off x="8059320" y="243972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1" name="CustomShape 9"/>
            <p:cNvSpPr/>
            <p:nvPr/>
          </p:nvSpPr>
          <p:spPr>
            <a:xfrm rot="10800000">
              <a:off x="8280360" y="259200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2" name="CustomShape 10"/>
            <p:cNvSpPr/>
            <p:nvPr/>
          </p:nvSpPr>
          <p:spPr>
            <a:xfrm rot="10800000">
              <a:off x="8460360" y="243972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3" name="CustomShape 11"/>
            <p:cNvSpPr/>
            <p:nvPr/>
          </p:nvSpPr>
          <p:spPr>
            <a:xfrm rot="10800000">
              <a:off x="8646120" y="243972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34" name="Group 12"/>
          <p:cNvGrpSpPr/>
          <p:nvPr/>
        </p:nvGrpSpPr>
        <p:grpSpPr>
          <a:xfrm>
            <a:off x="5184360" y="2362320"/>
            <a:ext cx="1675440" cy="456120"/>
            <a:chOff x="5184360" y="2362320"/>
            <a:chExt cx="1675440" cy="456120"/>
          </a:xfrm>
        </p:grpSpPr>
        <p:sp>
          <p:nvSpPr>
            <p:cNvPr id="535" name="CustomShape 13"/>
            <p:cNvSpPr/>
            <p:nvPr/>
          </p:nvSpPr>
          <p:spPr>
            <a:xfrm>
              <a:off x="5184360" y="2362320"/>
              <a:ext cx="1675440" cy="456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36" name="CustomShape 14"/>
            <p:cNvSpPr/>
            <p:nvPr/>
          </p:nvSpPr>
          <p:spPr>
            <a:xfrm>
              <a:off x="6657840" y="258696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7" name="CustomShape 15"/>
            <p:cNvSpPr/>
            <p:nvPr/>
          </p:nvSpPr>
          <p:spPr>
            <a:xfrm>
              <a:off x="6471360" y="260208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8" name="CustomShape 16"/>
            <p:cNvSpPr/>
            <p:nvPr/>
          </p:nvSpPr>
          <p:spPr>
            <a:xfrm>
              <a:off x="6225480" y="258696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9" name="CustomShape 17"/>
            <p:cNvSpPr/>
            <p:nvPr/>
          </p:nvSpPr>
          <p:spPr>
            <a:xfrm>
              <a:off x="6010200" y="258696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0" name="CustomShape 18"/>
            <p:cNvSpPr/>
            <p:nvPr/>
          </p:nvSpPr>
          <p:spPr>
            <a:xfrm>
              <a:off x="5799600" y="258696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1" name="CustomShape 19"/>
            <p:cNvSpPr/>
            <p:nvPr/>
          </p:nvSpPr>
          <p:spPr>
            <a:xfrm>
              <a:off x="5616000" y="258696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2" name="CustomShape 20"/>
            <p:cNvSpPr/>
            <p:nvPr/>
          </p:nvSpPr>
          <p:spPr>
            <a:xfrm>
              <a:off x="5412240" y="259092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3" name="CustomShape 21"/>
            <p:cNvSpPr/>
            <p:nvPr/>
          </p:nvSpPr>
          <p:spPr>
            <a:xfrm>
              <a:off x="5226480" y="259092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44" name="Group 22"/>
          <p:cNvGrpSpPr/>
          <p:nvPr/>
        </p:nvGrpSpPr>
        <p:grpSpPr>
          <a:xfrm>
            <a:off x="5063400" y="4023360"/>
            <a:ext cx="4197600" cy="1086480"/>
            <a:chOff x="5063400" y="4023360"/>
            <a:chExt cx="4197600" cy="1086480"/>
          </a:xfrm>
        </p:grpSpPr>
        <p:sp>
          <p:nvSpPr>
            <p:cNvPr id="545" name="CustomShape 23"/>
            <p:cNvSpPr/>
            <p:nvPr/>
          </p:nvSpPr>
          <p:spPr>
            <a:xfrm>
              <a:off x="7281000" y="4023360"/>
              <a:ext cx="198000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0:7 (SW2)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46" name="CustomShape 24"/>
            <p:cNvSpPr/>
            <p:nvPr/>
          </p:nvSpPr>
          <p:spPr>
            <a:xfrm>
              <a:off x="5063400" y="4045320"/>
              <a:ext cx="198000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8:15 (SW3)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47" name="CustomShape 25"/>
            <p:cNvSpPr/>
            <p:nvPr/>
          </p:nvSpPr>
          <p:spPr>
            <a:xfrm>
              <a:off x="6132240" y="4745880"/>
              <a:ext cx="23367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EMMC BOOT MODE</a:t>
              </a:r>
              <a:endParaRPr lang="en-IN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K3-Template</Template>
  <TotalTime>11047</TotalTime>
  <Words>2281</Words>
  <Application>Microsoft Macintosh PowerPoint</Application>
  <PresentationFormat>Custom</PresentationFormat>
  <Paragraphs>859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52</vt:i4>
      </vt:variant>
    </vt:vector>
  </HeadingPairs>
  <TitlesOfParts>
    <vt:vector size="63" baseType="lpstr">
      <vt:lpstr>Arial</vt:lpstr>
      <vt:lpstr>Consolas</vt:lpstr>
      <vt:lpstr>Franklin Gothic Book</vt:lpstr>
      <vt:lpstr>JetBrains Mono Medium</vt:lpstr>
      <vt:lpstr>Monaco</vt:lpstr>
      <vt:lpstr>Symbol</vt:lpstr>
      <vt:lpstr>Wingdings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Texas Instruments Incorporated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K3 UDMA</dc:title>
  <dc:subject/>
  <dc:creator>Chitnis, Kedar</dc:creator>
  <cp:keywords>Keystone 3</cp:keywords>
  <dc:description/>
  <cp:lastModifiedBy>Mahadevan SS, Anand</cp:lastModifiedBy>
  <cp:revision>2195</cp:revision>
  <dcterms:created xsi:type="dcterms:W3CDTF">2016-05-17T23:12:28Z</dcterms:created>
  <dcterms:modified xsi:type="dcterms:W3CDTF">2023-05-15T10:36:40Z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0x010100EDF39002100AED4881FF84EF59C3C9C1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Custom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50</vt:i4>
  </property>
  <property fmtid="{D5CDD505-2E9C-101B-9397-08002B2CF9AE}" pid="12" name="category">
    <vt:lpwstr>K3</vt:lpwstr>
  </property>
</Properties>
</file>